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entation.xml" ContentType="application/vnd.openxmlformats-officedocument.presentationml.presentation.main+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60.xml" ContentType="application/vnd.openxmlformats-officedocument.presentationml.slide+xml"/>
  <Override PartName="/ppt/slideMasters/slideMaster2.xml" ContentType="application/vnd.openxmlformats-officedocument.presentationml.slideMaster+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slideLayouts/slideLayout28.xml" ContentType="application/vnd.openxmlformats-officedocument.presentationml.slideLayou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Layouts/slideLayout29.xml" ContentType="application/vnd.openxmlformats-officedocument.presentationml.slideLayout+xml"/>
  <Override PartName="/ppt/ink/ink37.xml" ContentType="application/inkml+xml"/>
  <Override PartName="/ppt/ink/ink26.xml" ContentType="application/inkml+xml"/>
  <Override PartName="/ppt/ink/ink27.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6.jpg" ContentType="image/jpg"/>
  <Override PartName="/ppt/media/image7.jpg" ContentType="image/jpg"/>
  <Override PartName="/ppt/theme/theme5.xml" ContentType="application/vnd.openxmlformats-officedocument.theme+xml"/>
  <Override PartName="/ppt/ink/ink51.xml" ContentType="application/inkml+xml"/>
  <Override PartName="/ppt/ink/ink50.xml" ContentType="application/inkml+xml"/>
  <Override PartName="/ppt/ink/ink49.xml" ContentType="application/inkml+xml"/>
  <Override PartName="/ppt/ink/ink48.xml" ContentType="application/inkml+xml"/>
  <Override PartName="/ppt/ink/ink47.xml" ContentType="application/inkml+xml"/>
  <Override PartName="/ppt/ink/ink46.xml" ContentType="application/inkml+xml"/>
  <Override PartName="/ppt/ink/ink45.xml" ContentType="application/inkml+xml"/>
  <Override PartName="/ppt/ink/ink44.xml" ContentType="application/inkml+xml"/>
  <Override PartName="/ppt/ink/ink43.xml" ContentType="application/inkml+xml"/>
  <Override PartName="/ppt/ink/ink42.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theme/theme8.xml" ContentType="application/vnd.openxmlformats-officedocument.theme+xml"/>
  <Override PartName="/ppt/ink/ink36.xml" ContentType="application/inkml+xml"/>
  <Override PartName="/ppt/ink/ink35.xml" ContentType="application/inkml+xml"/>
  <Override PartName="/ppt/ink/ink34.xml" ContentType="application/inkml+xml"/>
  <Override PartName="/ppt/ink/ink32.xml" ContentType="application/inkml+xml"/>
  <Override PartName="/ppt/ink/ink31.xml" ContentType="application/inkml+xml"/>
  <Override PartName="/ppt/ink/ink30.xml" ContentType="application/inkml+xml"/>
  <Override PartName="/ppt/ink/ink29.xml" ContentType="application/inkml+xml"/>
  <Override PartName="/ppt/ink/ink28.xml" ContentType="application/inkml+xml"/>
  <Override PartName="/ppt/ink/ink33.xml" ContentType="application/inkml+xml"/>
  <Override PartName="/ppt/theme/theme6.xml" ContentType="application/vnd.openxmlformats-officedocument.theme+xml"/>
  <Override PartName="/ppt/theme/theme7.xml" ContentType="application/vnd.openxmlformats-officedocument.theme+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79" r:id="rId3"/>
    <p:sldMasterId id="2147483714" r:id="rId4"/>
    <p:sldMasterId id="2147483726" r:id="rId5"/>
    <p:sldMasterId id="2147483744" r:id="rId6"/>
    <p:sldMasterId id="2147483757" r:id="rId7"/>
    <p:sldMasterId id="2147483773" r:id="rId8"/>
    <p:sldMasterId id="2147483787" r:id="rId9"/>
    <p:sldMasterId id="2147483801" r:id="rId10"/>
  </p:sldMasterIdLst>
  <p:notesMasterIdLst>
    <p:notesMasterId r:id="rId80"/>
  </p:notesMasterIdLst>
  <p:sldIdLst>
    <p:sldId id="256" r:id="rId11"/>
    <p:sldId id="257" r:id="rId12"/>
    <p:sldId id="401"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258" r:id="rId26"/>
    <p:sldId id="259" r:id="rId27"/>
    <p:sldId id="356" r:id="rId28"/>
    <p:sldId id="357" r:id="rId29"/>
    <p:sldId id="260" r:id="rId30"/>
    <p:sldId id="345" r:id="rId31"/>
    <p:sldId id="347" r:id="rId32"/>
    <p:sldId id="352" r:id="rId33"/>
    <p:sldId id="355" r:id="rId34"/>
    <p:sldId id="360" r:id="rId35"/>
    <p:sldId id="361" r:id="rId36"/>
    <p:sldId id="362" r:id="rId37"/>
    <p:sldId id="363" r:id="rId38"/>
    <p:sldId id="364" r:id="rId39"/>
    <p:sldId id="365" r:id="rId40"/>
    <p:sldId id="366" r:id="rId41"/>
    <p:sldId id="270" r:id="rId42"/>
    <p:sldId id="367" r:id="rId43"/>
    <p:sldId id="368" r:id="rId44"/>
    <p:sldId id="369" r:id="rId45"/>
    <p:sldId id="370" r:id="rId46"/>
    <p:sldId id="271" r:id="rId47"/>
    <p:sldId id="318" r:id="rId48"/>
    <p:sldId id="319" r:id="rId49"/>
    <p:sldId id="320" r:id="rId50"/>
    <p:sldId id="321" r:id="rId51"/>
    <p:sldId id="322" r:id="rId52"/>
    <p:sldId id="323" r:id="rId53"/>
    <p:sldId id="324" r:id="rId54"/>
    <p:sldId id="371" r:id="rId55"/>
    <p:sldId id="374" r:id="rId56"/>
    <p:sldId id="375" r:id="rId57"/>
    <p:sldId id="385" r:id="rId58"/>
    <p:sldId id="386" r:id="rId59"/>
    <p:sldId id="325" r:id="rId60"/>
    <p:sldId id="326" r:id="rId61"/>
    <p:sldId id="327" r:id="rId62"/>
    <p:sldId id="328" r:id="rId63"/>
    <p:sldId id="388" r:id="rId64"/>
    <p:sldId id="331" r:id="rId65"/>
    <p:sldId id="387" r:id="rId66"/>
    <p:sldId id="372" r:id="rId67"/>
    <p:sldId id="333" r:id="rId68"/>
    <p:sldId id="334" r:id="rId69"/>
    <p:sldId id="335" r:id="rId70"/>
    <p:sldId id="336" r:id="rId71"/>
    <p:sldId id="337" r:id="rId72"/>
    <p:sldId id="338" r:id="rId73"/>
    <p:sldId id="339" r:id="rId74"/>
    <p:sldId id="384" r:id="rId75"/>
    <p:sldId id="340" r:id="rId76"/>
    <p:sldId id="315" r:id="rId77"/>
    <p:sldId id="402" r:id="rId78"/>
    <p:sldId id="316" r:id="rId79"/>
  </p:sldIdLst>
  <p:sldSz cx="9144000" cy="6858000" type="screen4x3"/>
  <p:notesSz cx="6858000" cy="9144000"/>
  <p:embeddedFontLst>
    <p:embeddedFont>
      <p:font typeface="Calibri" panose="020F0502020204030204" pitchFamily="34" charset="0"/>
      <p:regular r:id="rId81"/>
      <p:bold r:id="rId82"/>
      <p:italic r:id="rId83"/>
      <p:boldItalic r:id="rId84"/>
    </p:embeddedFont>
    <p:embeddedFont>
      <p:font typeface="Cambria" panose="02040503050406030204" pitchFamily="18" charset="0"/>
      <p:regular r:id="rId85"/>
      <p:bold r:id="rId86"/>
      <p:italic r:id="rId87"/>
      <p:boldItalic r:id="rId88"/>
    </p:embeddedFont>
    <p:embeddedFont>
      <p:font typeface="Helvetica" panose="020B0604020202020204" pitchFamily="34" charset="0"/>
      <p:regular r:id="rId89"/>
      <p:bold r:id="rId90"/>
      <p:italic r:id="rId91"/>
      <p:boldItalic r:id="rId92"/>
    </p:embeddedFont>
    <p:embeddedFont>
      <p:font typeface="Helvetica Neue" panose="020B0604020202020204" pitchFamily="34" charset="0"/>
      <p:regular r:id="rId93"/>
      <p:bold r:id="rId94"/>
      <p:italic r:id="rId95"/>
      <p:boldItalic r:id="rId96"/>
    </p:embeddedFont>
    <p:embeddedFont>
      <p:font typeface="Microsoft Sans Serif" panose="020B0604020202020204" pitchFamily="34" charset="0"/>
      <p:regular r:id="rId97"/>
    </p:embeddedFont>
    <p:embeddedFont>
      <p:font typeface="Tahoma" panose="020B0604030504040204" pitchFamily="34" charset="0"/>
      <p:regular r:id="rId98"/>
      <p:bold r:id="rId99"/>
    </p:embeddedFont>
    <p:embeddedFont>
      <p:font typeface="Trebuchet MS" panose="020B060302020202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1DFBB2-649B-49BC-8695-7FF9381BB678}">
          <p14:sldIdLst>
            <p14:sldId id="256"/>
            <p14:sldId id="257"/>
            <p14:sldId id="401"/>
            <p14:sldId id="389"/>
            <p14:sldId id="390"/>
            <p14:sldId id="391"/>
            <p14:sldId id="392"/>
            <p14:sldId id="393"/>
            <p14:sldId id="394"/>
            <p14:sldId id="395"/>
            <p14:sldId id="396"/>
            <p14:sldId id="397"/>
            <p14:sldId id="398"/>
            <p14:sldId id="399"/>
            <p14:sldId id="400"/>
            <p14:sldId id="258"/>
            <p14:sldId id="259"/>
            <p14:sldId id="356"/>
            <p14:sldId id="357"/>
            <p14:sldId id="260"/>
          </p14:sldIdLst>
        </p14:section>
        <p14:section name="Untitled Section" id="{60E880C8-F2F7-4BD7-80C9-F5CA0E7367FA}">
          <p14:sldIdLst>
            <p14:sldId id="345"/>
            <p14:sldId id="347"/>
            <p14:sldId id="352"/>
            <p14:sldId id="355"/>
            <p14:sldId id="360"/>
            <p14:sldId id="361"/>
            <p14:sldId id="362"/>
            <p14:sldId id="363"/>
            <p14:sldId id="364"/>
            <p14:sldId id="365"/>
            <p14:sldId id="366"/>
            <p14:sldId id="270"/>
            <p14:sldId id="367"/>
            <p14:sldId id="368"/>
            <p14:sldId id="369"/>
            <p14:sldId id="370"/>
            <p14:sldId id="271"/>
            <p14:sldId id="318"/>
            <p14:sldId id="319"/>
            <p14:sldId id="320"/>
            <p14:sldId id="321"/>
            <p14:sldId id="322"/>
            <p14:sldId id="323"/>
            <p14:sldId id="324"/>
            <p14:sldId id="371"/>
            <p14:sldId id="374"/>
            <p14:sldId id="375"/>
            <p14:sldId id="385"/>
            <p14:sldId id="386"/>
            <p14:sldId id="325"/>
            <p14:sldId id="326"/>
            <p14:sldId id="327"/>
            <p14:sldId id="328"/>
            <p14:sldId id="388"/>
            <p14:sldId id="331"/>
            <p14:sldId id="387"/>
            <p14:sldId id="372"/>
            <p14:sldId id="333"/>
            <p14:sldId id="334"/>
            <p14:sldId id="335"/>
            <p14:sldId id="336"/>
            <p14:sldId id="337"/>
            <p14:sldId id="338"/>
            <p14:sldId id="339"/>
            <p14:sldId id="384"/>
            <p14:sldId id="340"/>
            <p14:sldId id="315"/>
            <p14:sldId id="402"/>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4" roundtripDataSignature="AMtx7miaMPfp9xaxU1MrUg1lV7LZgk4k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31D32E-D490-484D-82E9-5BE0951A68A1}">
  <a:tblStyle styleId="{0231D32E-D490-484D-82E9-5BE0951A68A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DF1355-4C04-498C-9A8F-13253D5AC1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AF73AE1-5F1C-4944-8FD9-633BFF0B450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font" Target="fonts/font22.fntdata"/><Relationship Id="rId5" Type="http://schemas.openxmlformats.org/officeDocument/2006/relationships/slideMaster" Target="slideMasters/slideMaster5.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font" Target="fonts/font23.fntdata"/><Relationship Id="rId108" Type="http://schemas.openxmlformats.org/officeDocument/2006/relationships/tableStyles" Target="tableStyle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customXml" Target="../customXml/item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17.fntdata"/><Relationship Id="rId104" Type="http://customschemas.google.com/relationships/presentationmetadata" Target="meta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font" Target="fonts/font7.fntdata"/><Relationship Id="rId110" Type="http://schemas.openxmlformats.org/officeDocument/2006/relationships/customXml" Target="../customXml/item2.xml"/><Relationship Id="rId61" Type="http://schemas.openxmlformats.org/officeDocument/2006/relationships/slide" Target="slides/slide51.xml"/><Relationship Id="rId82" Type="http://schemas.openxmlformats.org/officeDocument/2006/relationships/font" Target="fonts/font2.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font" Target="fonts/font20.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font" Target="fonts/font3.fntdata"/><Relationship Id="rId88" Type="http://schemas.openxmlformats.org/officeDocument/2006/relationships/font" Target="fonts/font8.fntdata"/><Relationship Id="rId111"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7.88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19399 9977 10 0,'0'0'0'0,"0"-12"10"0,12 1-3 0,23-1 6 0,-11 1 0 0,-12-2-2 0,-12 13-5 0,24 0-2 0,12 36-2 0,-1-1 2 0,-11 12-1 0,24 3 2 0,-12-4-3 0,-13 2 1 0,0-24-2 0,2 0 1 0,35-24 1 0,11-24 0 0,24-23-1 0,1-24-1 0,23 10 0 0,-25 1 0 0,-10 1-2 0,-25 11 2 0,0 0 1 0,2 1 0 0,-2 23 0 0,0 1 0 0,1-1 0 0,-24 12-1 0,-12 12 1 0,-24 0 0 0,0-12 5 0,12-1-7 0,12 2 1 0,-1-25-4 0,-11 12-36 0,-12 13-42 0</inkml:trace>
  <inkml:trace contextRef="#ctx0" brushRef="#br0" timeOffset="1">20125 11763 50 0,'0'-23'15'0,"12"-13"-13"0,36 13-2 0,11 10 2 0,-35 1 10 0,-12 24 14 0,12 12-20 0,11 24-4 0,-11 11 1 0,0 1 2 0,-11-12-2 0,-2-14 1 0,37-21 0 0,47-49-2 0,48-46-1 0,11-14 0 0,-11 12-1 0,-35 13 2 0,-50 23 0 0,14-11 0 0,1-1-2 0,-3 24 3 0,-10 1 0 0,-36 22-1 0,-24 2 0 0,12-1 1 0,-12 12-2 0,0-11 0 0,12 11-2 0,0 0 3 0,-24 0-2 0,12 0 0 0,0 0-46 0,12-13-52 0</inkml:trace>
  <inkml:trace contextRef="#ctx0" brushRef="#br0" timeOffset="2">11718 13668 59 0,'-24'-11'20'0,"-12"11"-19"0,0 0 0 0,25-12 6 0,-37-13 11 0,-11-9-4 0,-2-3-5 0,3 3-4 0,-27 9-2 0,-21-11-1 0,-26 13 2 0,2-2-1 0,11 2-1 0,-11-13-1 0,-15 24 3 0,-34 12-3 0,-23 12-1 0,23-12 2 0,13-12 1 0,23 0 1 0,25-1-2 0,-13 26-1 0,-37 11 0 0,2 23 2 0,23 13 1 0,24 1-2 0,48 21-2 0,23 12 0 0,0 2 0 0,25-12 0 0,10 12-1 0,26-14 1 0,10 14-2 0,25-14 2 0,24-21 0 0,35 10 0 0,0-11-2 0,24-13 1 0,12 1 2 0,24-25-1 0,11 1 1 0,13 12-1 0,-14-25 0 0,15 14 1 0,10-13 0 0,13-12-2 0,11 0 1 0,-48-24 2 0,-23-12 0 0,-24-12-1 0,-1 1 0 0,2-13-1 0,-13 1 1 0,-23-1 0 0,-49-11 3 0,-24 11 0 0,-23-23 0 0,13-13 1 0,-1-9-4 0,-1 8 2 0,-58 26-1 0,-72-12-16 0,-107-36-146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18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15469 3990 8 0,'-12'0'5'0,"12"0"-4"0,0 0 3 0,12 11 7 0,0-11 7 0,0 23-4 0,12 14-3 0,10 22-5 0,-9 12-2 0,11-12-2 0,-12 1 0 0,12-24 1 0,-1-11 2 0,13-25 1 0,23-50-2 0,13-21-1 0,23-13 3 0,0 2 3 0,-12-1-2 0,-35 47-1 0,-36 11 2 0,-1 2-3 0,-11-1-4 0,24 24-1 0,-12 0-37 0,-12 13-33 0</inkml:trace>
  <inkml:trace contextRef="#ctx0" brushRef="#br0" timeOffset="1">18506 3965 1 0,'0'0'1'0,"-12"-12"8"0,12 12 0 0,12 0-4 0,-1 0 1 0,13 0 4 0,-12 0-3 0,0 24 3 0,0 23-1 0,0 13-4 0,0-1-3 0,0-23-2 0,12 12 0 0,-12-13 3 0,11-10-1 0,1-14 1 0,0-22 1 0,24-49 0 0,23-1 1 0,1-21-1 0,-1 22 3 0,-23 13 0 0,11 10-3 0,-11 3 0 0,-1-3-3 0,-11 37-1 0,-24 0-25 0,-12 12-57 0</inkml:trace>
  <inkml:trace contextRef="#ctx0" brushRef="#br0" timeOffset="2">20899 4011 2 0,'0'0'1'0,"0"-10"13"0,0 10-3 0,12-11 34 0,-12 11-39 0,12 0-1 0,-12 0 3 0,0 0-2 0,12 0-3 0,-12 0-1 0,12 0 1 0,-12 11-2 0,0-11 1 0,0 10-1 0,13-10 1 0,-13 0-1 0,0 0 6 0,0 13-6 0,0-13 0 0,0 0-1 0,0 0 0 0,0 0 1 0,0 0-1 0,0 0 0 0,11 0 0 0,-11 12 0 0,0-12 1 0,0 0-1 0,0 0 0 0,0 0 0 0,0 0 1 0,0 12 0 0,0-12 1 0,0 0-1 0,0 0 0 0,0 0 0 0,0 0 2 0,0 0-3 0,0 0 2 0,0 0-2 0,-11 0 0 0,11 0 0 0,0 0 0 0,0 0-1 0,0 0 1 0,0 0 0 0,-13 0 0 0,13 0 0 0,0 0-1 0,0 0 2 0,0 0-1 0,-12 0 0 0,12 0 0 0,0 0 0 0,0 0-1 0,0-12 1 0,0 12 0 0,0 0 0 0,0 0-1 0,0 0 1 0,-12-12 0 0,12 12 1 0,0 0-2 0,0 0 1 0,0-13 0 0,0 13-2 0,0 0 2 0,0 0 1 0,0 0-1 0,12 0-1 0,-12 0 1 0,0 0 1 0,12 0-1 0,-12 13 1 0,0-1-1 0,13-12 0 0,-2 12 0 0,-11-12 0 0,0 13 0 0,0-13 1 0,12 11-2 0,-1-11 2 0,-11 12-2 0,12-1 2 0,-12-11-1 0,0 0 1 0,0 13-1 0,0 11 0 0,11-1 1 0,-11-12 0 0,13 2-1 0,-13-1 1 0,0 0-1 0,12 1-1 0,-12-13 0 0,0 11 2 0,11-11-1 0,-11 0 1 0,0 0-1 0,0 0 2 0,0 0-2 0,13 0 0 0,-13 0 1 0,0 0-1 0,0-11 1 0,0 11 0 0,12 0 0 0,-12-13-1 0,12 13 1 0,-12 0-1 0,0 0 0 0,0 0 1 0,0 0-1 0,-12 0-6 0,12 0-18 0,-12 13-85 0</inkml:trace>
  <inkml:trace contextRef="#ctx0" brushRef="#br0" timeOffset="3">15444 8656 0 0,'0'-12'0'0,"0"12"7"0,0-11 1 0,-11 11 7 0,11-13-5 0,0 13-4 0,-12 0-4 0,12 0 0 0,0 0 1 0,-11 0 5 0,11-12-3 0,0 12-2 0,0 0-1 0,-12 0 0 0,12-12-1 0,-11 12-1 0,-2-13 1 0,13 26-1 0,0-13 2 0,-12 0 1 0,12 12 2 0,0-12-3 0,-12-12 3 0,12 12-2 0,0-13 0 0,-12 3 2 0,12 10-1 0,-12-11-2 0,12 22-1 0,0 60-2 0,0 73 2 0,-24 57 0 0,0 37 3 0,1-11-1 0,-1-60 1 0,12-37 1 0,-1-34-3 0,2-49 0 0,-1-23-1 0,-23-48-12 0,-1-60-21 0,23-21-22 0,13 32 19 0</inkml:trace>
  <inkml:trace contextRef="#ctx0" brushRef="#br0" timeOffset="4">15314 8562 12 0,'0'-25'10'0,"12"0"-7"0,-24 14 6 0,-12-1 22 0,-11 12-6 0,11 23-11 0,-1 27-8 0,2 8-1 0,-1 26-1 0,0-25 1 0,13-11-1 0,-1-25-1 0,-1-11 0 0,13-12 2 0,0 0 0 0,-11-12-2 0,11-23-2 0,11-13-1 0,14 1 1 0,-1 10-1 0,-13-10 1 0,13 10-1 0,-12 3 0 0,24-3 1 0,-12 14-1 0,-1-13 1 0,-11 13 3 0,-12 0-1 0,24 10-2 0,0 1-1 0,12 37-1 0,11 46 1 0,13 13 0 0,-12-13 1 0,-13-24 0 0,1-35 2 0,-24-12 0 0,-1 0-2 0,2-12-8 0,-13 12-35 0,0 47-69 0</inkml:trace>
  <inkml:trace contextRef="#ctx0" brushRef="#br0" timeOffset="5">14790 10501 47 0,'-24'-34'5'0,"24"-3"-6"0,36 1 9 0,0 25 9 0,23 58-5 0,1 61-6 0,0-14-3 0,-25-10 0 0,1-25-3 0,-25-47-3 0,-11-12-14 0,0-23-27 0,0-14 9 0</inkml:trace>
  <inkml:trace contextRef="#ctx0" brushRef="#br0" timeOffset="6">15290 10204 73 0,'-48'0'16'0,"-35"95"-15"0,-13 48 14 0,2 12 0 0,-1-48-4 0,35-36-8 0,48-23-2 0,12-36-1 0,0 1-21 0,0-26-70 0,0 1 69 0</inkml:trace>
  <inkml:trace contextRef="#ctx0" brushRef="#br0" timeOffset="7">18160 8583 68 0,'0'-34'15'0,"12"68"-18"0,0 146 15 0,-24 71-1 0,-12-38-2 0,12-70-5 0,1-59-4 0,22-49-29 0,-11-82-55 0</inkml:trace>
  <inkml:trace contextRef="#ctx0" brushRef="#br0" timeOffset="8">18196 8573 28 0,'-24'-11'7'0,"-48"-14"11"0,13 61-1 0,-12 71-1 0,-1 12-9 0,37-12-4 0,11-70 0 0,36-26 1 0,35-95-2 0,37-23-2 0,23 11 0 0,-24 37 1 0,-47 47 0 0,0 36 0 0,-1 60 2 0,1 0-2 0,12 10-10 0,11 49-62 0,-47-107 42 0</inkml:trace>
  <inkml:trace contextRef="#ctx0" brushRef="#br0" timeOffset="9">17684 10394 123 0,'-24'-36'6'0,"0"13"-12"0,24 46 5 0,0 73 7 0,0 47 2 0,0-1-6 0,12-46-1 0,-12-62 3 0,0-44 3 0,0-51-4 0,0-44 0 0,0-50-1 0,-12-25-2 0,24-10 0 0,12 71 0 0,12 59-1 0,11 36-1 0,1 13-1 0,-12 59 0 0,10 47 3 0,-46-12 2 0,-22-1 2 0,-27-45 0 0,-10-24-6 0,-36-13-44 0,0-13-62 0</inkml:trace>
  <inkml:trace contextRef="#ctx0" brushRef="#br0" timeOffset="10">18029 9989 24 0,'-36'-24'28'0,"13"1"-8"0,46 23-12 0,37 12-2 0,23 59 6 0,-23 36-6 0,-24-11-3 0,-36-12 1 0,-48-61 1 0,-11-35-3 0,34-83-6 0,50-1 0 0,22 37 0 0,47-1 3 0,3 12 1 0,-2 1 0 0,-12 23 1 0,-47 11 0 0,-24 2 3 0,-36 11 1 0,-12 11 0 0,-23 26-4 0,34 34-2 0,38 1 0 0,82-1-4 0,24-46-10 0,71-38-11 0,49-45-11 0,-13-15 3 0,-95-9 31 0,-131 32 29 0,-83 16 20 0,-36 22-25 0,-12 47-16 0,24 49-2 0,71 11-1 0,48 0-4 0,59-48-3 0,25-34-10 0,-1-110-1 0,-12-56 5 0,-47-75 10 0,-12 52 22 0,-37 68-3 0,-10 48-4 0,10 60-8 0,13 60-4 0,-11 94 0 0,22 37-1 0,14-13-1 0,-1-46-2 0,-1-72-27 0,-11-49-50 0</inkml:trace>
  <inkml:trace contextRef="#ctx0" brushRef="#br0" timeOffset="11">19673 9942 44 0,'0'0'0'0,"0"0"20"0,0 23-12 0,12 1 5 0,-2-11-5 0,3-13-5 0,-1-37 0 0,-1-10-4 0,-11-1 4 0,0 36 5 0,0 1-1 0,0 22-3 0,0 37 0 0,-11 35 1 0,11-11-5 0,11-13-9 0,14-11-27 0,-1-48-46 0</inkml:trace>
  <inkml:trace contextRef="#ctx0" brushRef="#br0" timeOffset="12">19874 9573 76 0,'0'-12'7'0,"-47"-12"-21"0,36 37-50 0</inkml:trace>
  <inkml:trace contextRef="#ctx0" brushRef="#br0" timeOffset="13">20280 9763 57 0,'0'-12'12'0,"-12"0"-2"0,-1-1 9 0,-10 3-4 0,-12 33-11 0,-1 48-4 0,12 13 0 0,48 11 1 0,47-35-3 0,13-48-1 0,34-71 0 0,2-37 2 0,-25-47 1 0,-72-12 2 0,-34 13 4 0,-25 34 4 0,11 85-3 0,3 117-8 0,10 98 3 0,12-3-4 0,34-45 2 0,27-62-36 0,-25-57-55 0</inkml:trace>
  <inkml:trace contextRef="#ctx0" brushRef="#br0" timeOffset="14">20613 9608 104 0,'-23'-24'47'0,"11"-10"-49"0,119 34-17 0,83-13 5 0,-35 1-32 0,-119 12-15 0</inkml:trace>
  <inkml:trace contextRef="#ctx0" brushRef="#br0" timeOffset="15">1739 2238 2 0,'-24'0'5'0,"-12"-11"7"0,36 11-6 0,0 0-1 0,0-12 18 0,0 0 4 0,-11 12-5 0,11 0-9 0,11 0-2 0,13 12-1 0,-1 23-3 0,13 49-3 0,-23-2 0 0,10 2-1 0,-23-36 1 0,0 0 1 0,0-25-2 0,0-11-1 0,-11-24-27 0,11-23-39 0,0 22-10 0</inkml:trace>
  <inkml:trace contextRef="#ctx0" brushRef="#br0" timeOffset="16">1608 2048 63 0,'-36'0'4'0,"-59"24"10"0,-1 35 0 0,37 13-6 0,11 23-2 0,25 36-4 0,10 11 1 0,26-10 1 0,58-25-2 0,13-24 0 0,-1-24-2 0,11-34 5 0,2-37 0 0,12-35-1 0,-13-37-1 0,0-24 0 0,-23 13-1 0,-25 1-1 0,-23 10 1 0,-37 0 0 0,-23-11 1 0,-22 11 4 0,-14 37 3 0,-23 10-6 0,0 27-1 0,0 10-3 0,-1 35 1 0,1 37 3 0,24 59-9 0,35 59-69 0,23-118-4 0</inkml:trace>
  <inkml:trace contextRef="#ctx0" brushRef="#br0" timeOffset="17">13302 4310 17 0,'-24'-23'10'0,"-24"-14"-5"0,25 3 6 0,33-3-3 0,3 1-1 0,10 1 5 0,2 22-7 0,22 13-3 0,1 13-2 0,11 11 0 0,-23 23 6 0,-12 13-2 0,0 11-3 0,-12-10 2 0,-24 10 2 0,-36 11 1 0,-11-22-2 0,12-13-1 0,10-10-1 0,1-14 0 0,25-12-1 0,-14 14 0 0,25-25-1 0,0 12 1 0,0-12-1 0,36-12 1 0,37-13 0 0,-3 2-1 0,14-1 1 0,-23 0-1 0,-40 24 1 0,-21 0-1 0,0 0-24 0,0-11-46 0,0 11 47 0</inkml:trace>
  <inkml:trace contextRef="#ctx0" brushRef="#br0" timeOffset="18">13634 3869 53 0,'-36'-11'6'0,"-82"-12"6"0,0 10 3 0,-2 13-6 0,-12 59 1 0,2 37-4 0,22 22-1 0,26 3-2 0,34 9 0 0,24 0-2 0,24 14 1 0,36-25-1 0,46-24-1 0,15-12 0 0,34-35 1 0,0-24 2 0,-1-1-2 0,-23-34 1 0,13-49-2 0,11-35 2 0,-37 1 0 0,-22-3 0 0,-48 14 1 0,-12-13 1 0,-12-22-2 0,0 10 0 0,-12 13 4 0,-12 12-2 0,-23 1-1 0,-25 9 2 0,1 14-1 0,-11 23 2 0,-15 24-5 0,-10 60-2 0,-83 59-24 0,-72 94-67 0,213-151 48 0</inkml:trace>
  <inkml:trace contextRef="#ctx0" brushRef="#br0" timeOffset="19">2667 9037 3 0,'0'0'0'0,"-23"-12"49"0,-13 1-10 0,1 11-22 0,-1 0-7 0,12 11 4 0,12-11-1 0,12-11-3 0,83 11-4 0,73 0 2 0,58 0-2 0,12 0-4 0,-24 0 0 0,-23 0-1 0,-48 0 3 0,-72 0-3 0,-35 0 0 0,-24 0 0 0,-83-13 0 0,-48 13 0 0,-48-12-1 0,-12 24 1 0,-24 1 2 0,38 10-4 0,9-12 1 0,50-11 0 0,70 0 0 0,25 0 0 0,46 0 1 0,73-11 0 0,83-1 0 0,47 12-1 0,-1 12-2 0,-34-1 2 0,-37 2 0 0,-45-1 0 0,-62-12 1 0,-47 0 0 0,-47 0 0 0,-73 0-1 0,-71 12 0 0,-35-1 3 0,24 1-2 0,23-12-1 0,47 11-1 0,50 2 1 0,57-13 0 0,62 12 0 0,82-24 2 0,72-12-3 0,11 12 2 0,-23 1-3 0,-72-1 2 0,-48 0 4 0,-48-1 0 0,-22 2-4 0,-12 22-18 0,-13 14-147 0</inkml:trace>
  <inkml:trace contextRef="#ctx0" brushRef="#br0" timeOffset="20">5990 9119 18 0,'-36'0'9'0,"1"0"15"0,-1 0 10 0,12 0-5 0,24-11-16 0,83 11-8 0,49 0-2 0,22 0-1 0,-24 0 2 0,-33-12-1 0,-62 12 2 0,-35 0 3 0,-154 0-5 0,33 0-1 0,-9 12-1 0,24-12-1 0,58 0 1 0,36 0 1 0,59-12 0 0,72 12-1 0,24-11 0 0,12 11-1 0,-36 0-1 0,-82 0 1 0,-74 11 3 0,-82-11-1 0,-36 0-1 0,-11-11 0 0,35 11 0 0,34 0-1 0,63 0 0 0,46 0 0 0,82 0 1 0,38-12-1 0,11 0 0 0,-24 12-1 0,-61 0 2 0,-69 0 0 0,-60 0-1 0,-48 12 1 0,-36 0-1 0,23-1 1 0,38 1 0 0,58-12-1 0,48 0 0 0,95-12 0 0,47 1-1 0,14 11 1 0,-25 0 0 0,-73 11 0 0,-45 1-1 0,-108-1 1 0,-48 14 1 0,-25-25 0 0,26 12-1 0,34-12 0 0,85-12 1 0,69 0-1 0,51-1 0 0,21-10 0 0,-24 12 0 0,-81 11 1 0,-37 0-2 0,-47 23-128 0</inkml:trace>
  <inkml:trace contextRef="#ctx0" brushRef="#br0" timeOffset="21">8717 7632 66 0,'0'-37'15'0,"11"26"-16"0,25-36 3 0,-23 0 10 0,-1 10-1 0,11-10-6 0,-11-13-3 0,0 12-1 0,-12 14 1 0,-12 21 3 0,-12 1-3 0,-12 0-1 0,-11 12-1 0,-13 24 0 0,13 0 1 0,11 11-1 0,1 13 0 0,11-12 0 0,0 0 0 0,12-1-1 0,24 1 1 0,36 0-1 0,-2 11 1 0,3 1 0 0,-13-12 0 0,11 23 0 0,-11-11-1 0,-25-2 2 0,-22-9 0 0,-25-24 1 0,-35-13 0 0,10 0-1 0,3-25 0 0,34-10-2 0,24-13-1 0,0 1 0 0,36-1-1 0,10 12 0 0,15 12 2 0,10 0 1 0,-11 1 0 0,-1-1 0 0,1 11-1 0,-13-10 2 0,-11 12 0 0,-24 11 1 0,0 0 0 0,-24 0 0 0,0 34-2 0,12-9 1 0,0 10-2 0,0 1 2 0,36-11-3 0,0-14 1 0,11-11 0 0,-11-11 1 0,0-14 1 0,-13-23 1 0,-23 0 0 0,-12 1 6 0,-11 23-3 0,-1 1-4 0,-1 12-12 0,2 11-30 0,10 11-32 0</inkml:trace>
  <inkml:trace contextRef="#ctx0" brushRef="#br0" timeOffset="22">9396 7001 28 0,'0'-60'27'0,"24"48"-18"0,10 60 12 0,-9 107-3 0,-1 95-9 0,-1-12-4 0,2-58 0 0,-1-75-3 0,-2-57-23 0,-9-71-59 0,-13 11 58 0</inkml:trace>
  <inkml:trace contextRef="#ctx0" brushRef="#br0" timeOffset="23">9717 7298 92 0,'-12'-11'5'0,"-24"-12"-1"0,49 10-5 0,46-11 2 0,1 11 7 0,-1 13-7 0,25 73 2 0,-72-25 0 0,-24 11 1 0,-12-13-2 0,-25 4 2 0,15-3-1 0,9-23 0 0,14-1 2 0,-12-12-3 0,23 2-1 0,0-13 2 0,11 0-1 0,25-24-2 0,23 12 0 0,25-11 0 0,-13 11 0 0,-24-1 0 0,-10 13-1 0,-14-11-16 0,-12-1-15 0,25-12-50 0,-36 24 69 0</inkml:trace>
  <inkml:trace contextRef="#ctx0" brushRef="#br0" timeOffset="24">10325 7322 30 0,'0'-35'27'0,"0"-1"-4"0,0 12-5 0,13 24-15 0,-13 24 0 0,21 35-1 0,4-11-1 0,11 13 1 0,24-50 0 0,-2-1-1 0,3-31 0 0,-38-16 2 0,-11-35 1 0,-12 1 5 0,-35 12 2 0,-13 35-7 0,-12 24-3 0,-11 35-9 0,-24 25-35 0,35-1-46 0</inkml:trace>
  <inkml:trace contextRef="#ctx0" brushRef="#br0" timeOffset="25">8991 8573 79 0,'-59'-11'26'0,"36"11"-28"0,46 0 2 0,24-13 4 0,25-24 0 0,-1 14-1 0,-12 12-2 0,-35 11 3 0,0 0 5 0,-24 23-1 0,0 38-3 0,12 10-4 0,-1-12 0 0,2-13-2 0,-13-21-12 0,0 0-17 0,-13-14-14 0,2-11 1 0,-1 0 33 0</inkml:trace>
  <inkml:trace contextRef="#ctx0" brushRef="#br0" timeOffset="26">9063 8799 62 0,'0'0'12'0,"-24"-11"-9"0,24 11-3 0,12-13 4 0,0 1 8 0,34-13-4 0,15 2-3 0,-2 12-4 0,-11-1-15 0,-1-13-55 0,-35 14 45 0</inkml:trace>
  <inkml:trace contextRef="#ctx0" brushRef="#br0" timeOffset="27">9622 8453 71 0,'0'-23'14'0,"0"34"-13"0,0 37 1 0,0 0 2 0,11-2-2 0,25-9 0 0,0-24 0 0,0-13 1 0,1-37 1 0,-26-22 0 0,-11-13 5 0,-36 1 3 0,-23 47-3 0,-2 11-9 0,-21 38-5 0,21 11-22 0,50 11-21 0,22-11-3 0</inkml:trace>
  <inkml:trace contextRef="#ctx0" brushRef="#br0" timeOffset="28">9978 8239 61 0,'-10'-37'25'0,"-26"-93"-16"0,36 59-2 0,24 46 6 0,-2 86-4 0,3 104-4 0,-1 86-4 0,12-37 2 0,-13-59 1 0,14-59-7 0,-14-60-31 0,-12-72-62 0</inkml:trace>
  <inkml:trace contextRef="#ctx0" brushRef="#br0" timeOffset="29">10325 8275 61 0,'-24'-12'9'0,"12"12"-11"0,36-11 5 0,-24-14 11 0,12 13-8 0,22-1-5 0,27 13-1 0,-1 0 1 0,-13 50 3 0,-36-3 0 0,-34 11 4 0,-24-21-2 0,-1-13-3 0,23-24-1 0,25 0-4 0,25 12 1 0,11 47 1 0,-1-11 0 0,-35-2 2 0,-23-9 3 0,-25-13 2 0,0-12-5 0,25-35-11 0,23-27-15 0,59 4-13 0,24-2 14 0,25 0 26 0,-1 14 18 0,-48 21 8 0,-35 37-17 0,-24 23-7 0,24-11-4 0,0-12 1 0,0-24 1 0,-2-36 0 0,3 0 5 0,-14-10 4 0,-22-15 0 0,-24 14-1 0,-13 23-2 0,12 35-9 0,-11 37-3 0,-12 0-44 0,22-23-53 0</inkml:trace>
  <inkml:trace contextRef="#ctx0" brushRef="#br0" timeOffset="30">8789 8656 27 0,'-36'-12'6'0,"24"1"-4"0,12-14 7 0,23 0 5 0,13 15-7 0,24-14-5 0,23-13-2 0,25-10 0 0,11 23 2 0,-37 1 1 0,-46 12 0 0,-36 11 7 0,0 0 4 0,0-13-8 0,0 1-2 0,13 24-3 0,-13 47 5 0,0 37-3 0,0 47 0 0,-13-1 0 0,13-22-1 0,13-37 0 0,-1-24-2 0,11-36 0 0,-23-23-15 0,0-11-43 0,-12-12 4 0</inkml:trace>
  <inkml:trace contextRef="#ctx0" brushRef="#br0" timeOffset="31">8966 8918 63 0,'0'0'0'0,"-57"0"17"0,68-25-19 0,60-34 4 0,24 13 5 0,0-4 1 0,-24 16-8 0,13-3-14 0,-12 3-63 0</inkml:trace>
  <inkml:trace contextRef="#ctx0" brushRef="#br0" timeOffset="32">9717 8382 28 0,'-35'-12'15'0,"11"12"-4"0,-12 12-4 0,11 13 1 0,-21 21 2 0,21 26-4 0,2-1-4 0,23 13 0 0,36-37-1 0,11-11 0 0,13-24 0 0,-12-12 1 0,-1-48 0 0,-10-23 1 0,-26-2-1 0,-11 27 2 0,-24-2 3 0,-24-11 0 0,-11 23-4 0,34 49-5 0,-11 33-27 0,14 2-58 0</inkml:trace>
  <inkml:trace contextRef="#ctx0" brushRef="#br0" timeOffset="33">20304 12347 1 0,'0'0'0'0,"-13"-12"21"0,13-12 10 0,0 1-6 0,48-37 4 0,-36 24-19 0,0 11-6 0,25 2-3 0,10 12 2 0,-1-1-1 0,-21 12 0 0,-13 0-1 0,0 0 0 0,-12 23-1 0,12 13 1 0,0 1 0 0,-12-14 0 0,0-12 1 0,0-11 3 0,0-11-4 0,0-1 1 0,0 1-2 0,12-2 1 0,-12-11 1 0,0 11 1 0,-12-10-3 0,0 12 2 0,0 11-1 0,-12 0-1 0,-12 23 0 0,-23 1 0 0,-13 24 1 0,1 23-1 0,10 23 0 0,27-10 1 0,22-13-1 0,36-21 2 0,34-27 2 0,38-23 0 0,-13-12-2 0,-24 1-1 0,-10 11-25 0,-13-13-38 0,-24 13 1 0</inkml:trace>
  <inkml:trace contextRef="#ctx0" brushRef="#br0" timeOffset="34">20947 12275 26 0,'13'-12'17'0,"33"-47"54"0,-35 47-44 0,-57 108-13 0,10 59-9 0,36-37-2 0,25-23 0 0,-2-48 0 0,-23-22-34 0,0-13-65 0</inkml:trace>
  <inkml:trace contextRef="#ctx0" brushRef="#br0" timeOffset="35">23340 12240 37 0,'0'-12'4'0,"-23"-36"24"0,11 1 6 0,-12 10-15 0,-36 37-12 0,-35 48-2 0,-12 36 2 0,35 10-3 0,59-10-2 0,49-24-1 0,49-12-1 0,45-25-21 0,-21-35-91 0</inkml:trace>
  <inkml:trace contextRef="#ctx0" brushRef="#br0" timeOffset="36">23650 12192 18 0,'12'-48'47'0,"35"0"-9"0,1 25-20 0,12 23-13 0,-2 0-3 0,-22 48 1 0,-36 11 1 0,-11 1-4 0,-50 22 4 0,-9 2-1 0,-13-24 1 0,23-12-3 0,36-14 0 0,24-21 0 0,71-1 2 0,73-12-3 0,-25-12 0 0,-48 12 0 0,-47 0 1 0,-24 0 0 0,12 0 1 0,-12 0-2 0,0 0 0 0,0 0 0 0,0 0 1 0,11 0-2 0,2 12-30 0,-13 0-75 0</inkml:trace>
  <inkml:trace contextRef="#ctx0" brushRef="#br0" timeOffset="37">19731 13490 9 0,'13'-72'39'0,"-1"37"-14"0,-1 12 18 0,-11 34-27 0,-36 108-4 0,0 48-6 0,14-37-4 0,-2-34 0 0,24-25-7 0,0-35-37 0,12-59-57 0</inkml:trace>
  <inkml:trace contextRef="#ctx0" brushRef="#br0" timeOffset="38">19970 13526 66 0,'0'0'0'0,"24"-61"53"0,-36 74-37 0,-24 70-6 0,13 36-8 0,10-12-1 0,49-23 0 0,12-48 1 0,13-26 0 0,-27-81-1 0,-11-47 0 0,-46 35 0 0,-24-1-1 0,-1 25 1 0,24 47-2 0,12 24 1 0,-11 59-1 0,34 1 0 0,25-26 2 0,60-33-1 0,34-49 2 0,-11-23-2 0,-23-1 1 0,-72 37 3 0,-24 33-2 0,-13 40-2 0,2-3 1 0,22 0-2 0,14 14 1 0,22-38 1 0,1-12-1 0,-2-11 1 0,3-23 1 0,-13-13-2 0,-36-12 1 0,-13-23-1 0,-23-11 1 0,-10 32 0 0,22 27 0 0,0 23-2 0,0 23-1 0,-12 38 2 0,24-1 0 0,35-13 0 0,50-35-1 0,46-24 1 0,0-48 0 0,-24 36 0 0,-47 24 0 0,-24 12-1 0,-1 36 1 0,13-12 0 0,48-13 0 0,11-23 0 0,-24-48 1 0,-35-36 0 0,-72 38 0 0,-71 21 0 0,-24 38-2 0,72 24-45 0,70-16-60 0</inkml:trace>
  <inkml:trace contextRef="#ctx0" brushRef="#br0" timeOffset="39">22900 13465 89 0,'12'-34'21'0,"-12"57"-4"0,-24 59-6 0,0 27-8 0,12-50 0 0,12-11-22 0,0-25-38 0,12-34 3 0</inkml:trace>
  <inkml:trace contextRef="#ctx0" brushRef="#br0" timeOffset="40">23138 13478 50 0,'36'-36'36'0,"-36"25"-1"0,-12 34-23 0,-1 25-8 0,2 23-2 0,22 1-2 0,14-26 1 0,-2-21 0 0,1-13 2 0,0-36-1 0,0-23 0 0,-24-24-1 0,-24 11 0 0,0-12 0 0,0 24-1 0,12 25 0 0,1 23-1 0,-14 11 1 0,-11 26-2 0,25-3 2 0,35 3-1 0,59-24 2 0,13-26-1 0,23-24 0 0,-24 14-1 0,-36-1 1 0,-35 12 1 0,-24 12 0 0,0 25-2 0,12 34 0 0,13 12 2 0,22-12-3 0,12-46 3 0,13-13 0 0,-1-47 2 0,-48-24 0 0,-34-2 1 0,-50 2-4 0,-46 35 3 0,37 48-2 0,10 59-4 0,13 60-71 0,47-94 22 0</inkml:trace>
  <inkml:trace contextRef="#ctx0" brushRef="#br0" timeOffset="41">19851 14419 19 0,'-11'-24'23'0,"-2"11"14"0,-11-10-14 0,-12 12-12 0,13 11-2 0,10 0-4 0,-10 0-2 0,0 0 0 0,23 11-1 0,10 12-1 0,51 2 0 0,23 21-2 0,-37-9 2 0,-35-1 1 0,-60-1 1 0,-36-22 0 0,37-13-1 0,35-25 0 0,48-34-2 0,47 35 0 0,-23 11 0 0,-12 26-1 0,-1 11 1 0,1-24 2 0,34-48 1 0,-21-23-2 0,-73 35-4 0,-37 24-25 0,26 12-56 0,23 0 47 0</inkml:trace>
  <inkml:trace contextRef="#ctx0" brushRef="#br0" timeOffset="42">20208 14216 10 0,'36'-23'52'0,"-25"23"8"0,-11 118-39 0,-11 61-15 0,11-36-3 0,0-47-5 0,0-37-72 0,0-59 28 0</inkml:trace>
  <inkml:trace contextRef="#ctx0" brushRef="#br0" timeOffset="43">20400 14395 62 0,'0'-13'8'0,"34"-10"28"0,25-1-12 0,-10 37-17 0,-25 10-4 0,-12 25 0 0,-12-14-1 0,-12 3 0 0,0-13 1 0,0-12-2 0,0-12-1 0,36 0 0 0,58-12 0 0,3-24 0 0,-14 24 1 0,-48 12-1 0,-23 12 1 0,25 13 0 0,34-2 0 0,48-23 0 0,-35-12 1 0,-48-12 1 0,-73 0 2 0,-57 11-3 0,34 13-4 0,60 37-127 0</inkml:trace>
  <inkml:trace contextRef="#ctx0" brushRef="#br0" timeOffset="44">22757 14371 12 0,'24'-36'21'0,"-1"-1"14"0,-11 16-9 0,-1-16-11 0,-22 13-7 0,-1 1-5 0,-24 10-2 0,-11 13 0 0,11 13 0 0,1 21-1 0,23 3 0 0,12 34 0 0,23 1-1 0,25-13 0 0,0-11 0 0,-48-13 2 0,-60-23 2 0,1-12 1 0,35-35-2 0,24-25-2 0,71 13-2 0,12-13-1 0,13 24 1 0,-26 24-1 0,-45 24 4 0,-25 13 1 0,-12 9-2 0,48 3 0 0,23-26-1 0,-11-46 3 0,-36-12 1 0,-72 22-1 0,-23 25-1 0,36 12-31 0,59 12-57 0</inkml:trace>
  <inkml:trace contextRef="#ctx0" brushRef="#br0" timeOffset="45">23340 14014 70 0,'0'-13'15'0,"11"-10"17"0,-34 117-20 0,0 111-8 0,23 8-5 0,23-45 1 0,-23-74-30 0,-11-35-58 0</inkml:trace>
  <inkml:trace contextRef="#ctx0" brushRef="#br0" timeOffset="46">23494 14288 44 0,'25'-48'26'0,"46"-12"3"0,1 25-12 0,-25 46-14 0,-24 37-1 0,-34 59 2 0,-48-47-1 0,-25-1-1 0,25-11-1 0,23-23 0 0,36-2 0 0,24-23 0 0,35-36 0 0,37-24 0 0,23 1-1 0,-36 23-1 0,-47 12 3 0,-12 24-1 0,-12 37-2 0,12 10 1 0,23 0-1 0,25-36 1 0,-13-34 2 0,-35-12 2 0,-24-12 7 0,-60 22-7 0,-11 13-3 0,11 24-67 0,49 0-13 0</inkml:trace>
  <inkml:trace contextRef="#ctx0" brushRef="#br0" timeOffset="47">19935 14514 4 0,'-25'0'15'0,"2"0"26"0,10 12-22 0,26 59 0 0,23-47-15 0,-13-12 4 0,1-37 5 0,0-22-2 0,-12 0-1 0,-24-1-6 0,-24 35-4 0,-12 50-35 0,37-13-57 0</inkml:trace>
  <inkml:trace contextRef="#ctx0" brushRef="#br0" timeOffset="48">20887 14442 18 0,'-12'-23'50'0,"-12"-14"-10"0,1 37-22 0,-1 13-12 0,12 45-4 0,12 3-1 0,23-26 0 0,25-23 1 0,12-36 6 0,-12-47 2 0,-48 0-2 0,-24 35-5 0,-48 36-5 0,-24 36-100 0,85-36 57 0</inkml:trace>
  <inkml:trace contextRef="#ctx0" brushRef="#br0" timeOffset="49">19695 14537 22 0,'13'-11'14'0,"10"-12"9"0,2-2-10 0,-25 0 7 0,-12 25-10 0,-1-11-3 0,2-12 1 0,11 11 1 0,0 0-2 0,0-1 0 0,-12 2 0 0,-1-12-3 0,-9 10-1 0,22 13-3 0,-24-12 1 0,-12 12 0 0,0 0 0 0,1 25-1 0,11 22 0 0,12 0-1 0,35 14 0 0,36-15 1 0,2 26-1 0,-15-1 1 0,-56-11 0 0,-50-24 2 0,-11-24 0 0,35-49 1 0,13-10-3 0,46 0 0 0,36-1-1 0,49-12-6 0,10 2 5 0,-22 8 2 0,-72 27 2 0,-24 12 3 0,-24 11-3 0,-1 71-3 0,14 0 1 0,35 1 0 0,12-36 0 0,11-36 2 0,13-48 1 0,-12-47 0 0,-48 35 7 0,-36 24-5 0,-36 36-5 0,37 48-136 0</inkml:trace>
  <inkml:trace contextRef="#ctx0" brushRef="#br0" timeOffset="50">15802 16253 68 0,'0'-25'7'0,"0"13"0"0,24-11 30 0,0 142-19 0,-12 82-5 0,0-9-3 0,-12-37-10 0,-24-13-1 0,12-58-46 0,36-50-56 0</inkml:trace>
  <inkml:trace contextRef="#ctx0" brushRef="#br0" timeOffset="51">16326 16657 34 0,'-11'-36'22'0,"22"-11"26"0,12 35-30 0,2 107-5 0,-13 60-5 0,-24-36-3 0,12-48-3 0,-12-47 3 0,12-60 3 0,24-83-4 0,12-13-1 0,-12 38 3 0,-1 58-9 0,13 36 2 0,12 25 2 0,-13 46-2 0,-11 0-1 0,-12-12 2 0,-12-23 0 0,0-13 0 0,11-46 1 0,14-25 1 0,22 1 0 0,1-1-2 0,0 1 3 0,-1 23-5 0,-11 35 2 0,0 49-3 0,-24 12 2 0,12-12-1 0,-2-37 2 0,39-23 0 0,34-60 3 0,0 1-3 0,-23 34 1 0,-48 75-4 0,-24 32 2 0,0-22-2 0,12-26-6 0,-24-44-46 0,12-38-39 0</inkml:trace>
  <inkml:trace contextRef="#ctx0" brushRef="#br0" timeOffset="52">17374 16371 74 0,'-23'-24'22'0,"11"12"-18"0,24 48-61 0,-2-24 23 0</inkml:trace>
  <inkml:trace contextRef="#ctx0" brushRef="#br0" timeOffset="53">17684 16965 73 0,'-36'0'8'0,"48"-22"19"0,24-61-12 0,35-38-8 0,1-56-4 0,-13-2 3 0,-47 96-4 0,-24 70-3 0,-47 84-1 0,-2 97-2 0,27 11 2 0,34-61-1 0,59-58 2 0,36-72 5 0,24-70 2 0,-23-86-1 0,-25-22-5 0,-47 59 2 0,-24 84-2 0,-24 34-2 0,-12 85 0 0,13 35-1 0,-2-13 1 0,25 14 2 0,36-24 1 0,12-37-1 0,12-35 2 0,11-48 1 0,1-35-1 0,-25 11-3 0,-11 25 2 0,-25 23 2 0,2 24-2 0,-1 47 2 0,-12 13-2 0,-25-1-2 0,2-12-28 0,23-22-67 0</inkml:trace>
  <inkml:trace contextRef="#ctx0" brushRef="#br0" timeOffset="54">18660 16395 91 0,'0'-12'1'0,"0"60"-5"0,12 0-7 0,24-1 4 0,0 24 12 0,-36 0 22 0,12 0-14 0,0-34-9 0,35-24 5 0,0-74-1 0,-11-22 1 0,-23 12-9 0,-62 47 1 0,-23 24-1 0,38 24 1 0,34-1-3 0,70-23 4 0,39-23-1 0,-50 23 1 0,-35 47-2 0,-12 0 1 0,11-34-2 0,49-26 4 0,23-46-2 0,-47 34 0 0,-48 62 3 0,46 10 2 0,39-34-3 0,11-37 0 0,-26-24-36 0,-58 36-86 0</inkml:trace>
  <inkml:trace contextRef="#ctx0" brushRef="#br0" timeOffset="55">15551 17727 78 0,'-82'0'15'0,"-73"0"-7"0,119 0 3 0,179-46-4 0,404-84-2 0,252-25-3 0,58 47 3 0,-36 48 4 0,-153 25 6 0,-120 12-1 0,-203-14-5 0,-190 24-4 0,-168 2-21 0,-117 35-65 0,47 13 11 0</inkml:trace>
  <inkml:trace contextRef="#ctx0" brushRef="#br0" timeOffset="56">15374 17932 48 0,'-84'11'0'0,"-143"12"0"0,157 1 10 0,104-24-4 0,145-35 4 0,191-61 3 0,201-23-4 0,180-12-5 0,297 23-9 0,-345 50 25 0,-181-2-1 0,-175 23-6 0,-192 3-5 0,-143 22-14 0,-36 0-103 0</inkml:trace>
  <inkml:trace contextRef="#ctx0" brushRef="#br0" timeOffset="57">18113 17811 3 0,'0'0'8'0,"-13"-11"17"0,2 11-13 0,-12 0-3 0,-2 0 3 0,13 0-2 0,-12-23-4 0,12 10-2 0,12 1-3 0,-11 0 0 0,11 12 0 0,0 0 0 0,-12 0 4 0,-12 12-1 0,-37 13-2 0,3 9-1 0,-2-9-2 0,25-13 1 0,11-12 0 0,12 11 4 0,0-11-4 0,12 12 1 0,0 24-4 0,12 12 0 0,0 0 2 0,-12-37 3 0,0-11 5 0,13-36-3 0,21 24-5 0,38 24-5 0,11 36 2 0,-23 0-1 0,-60-24 12 0,-36-1-4 0,-23 1-1 0,-25-11 0 0,25-2-4 0,23 1-50 0,36-1-5 0</inkml:trace>
  <inkml:trace contextRef="#ctx0" brushRef="#br0" timeOffset="58">18351 17943 40 0,'0'0'0'0,"0"-48"33"0,0 24-6 0,-13 35-24 0,-23 39-6 0,13 8-1 0,35 2 0 0,12-36 1 0,12 0 3 0,0-36 5 0,11-37 3 0,-23-22 2 0,-24 0 0 0,-24 47-4 0,-36 24-9 0,-12 36-68 0,61-11 25 0</inkml:trace>
  <inkml:trace contextRef="#ctx0" brushRef="#br0" timeOffset="59">18660 18086 38 0,'0'12'23'0,"12"23"6"0,-12 13-26 0,-12 0-15 0,-11-37-65 0</inkml:trace>
  <inkml:trace contextRef="#ctx0" brushRef="#br0" timeOffset="60">18839 17871 57 0,'0'0'0'0,"0"-23"29"0,23 11-12 0,2 71-15 0,-14 24-9 0,2-24 5 0,11-34 1 0,10-25 7 0,-9-48 2 0,-14-23 1 0,-22-1-2 0,-14 37-3 0,-22-1-1 0,12 24-4 0,-1 24 1 0,0 12-4 0,24 0 1 0,48-13 1 0,36-11 3 0,22-23 4 0,2-13-2 0,-26 13 0 0,-9 23-3 0,-13 23 0 0,-36 13-2 0,10-13-1 0,14 0 3 0,13-10 3 0,-2-26 2 0,-11-21 3 0,-23-3 1 0,-13-34 2 0,-37 24-6 0,-10 23-4 0,-14 24-4 0,3 36 0 0,34 11-1 0,12-22 2 0,59-2 1 0,36-23 0 0,13-23 2 0,23-14 4 0,0-10 2 0,-23 23-3 0,-38 24-6 0,-22 58-1 0,24-21 2 0,12-24 5 0,-13-63 4 0,-23-8 3 0,-61 11-5 0,-81 10-8 0,-13 61-32 0,-1 23-111 0</inkml:trace>
  <inkml:trace contextRef="#ctx0" brushRef="#br0" timeOffset="61">17696 18740 11 0,'-36'0'3'0,"-48"0"10"0,-23 12 1 0,60-36-5 0,131-47-8 0,165-36 6 0,180-36 5 0,95 24 7 0,250-24 2 0,-214 35-1 0,-286 61-6 0,-179 23-10 0,-119 24-24 0,-144 37-79 0,134-26 74 0</inkml:trace>
  <inkml:trace contextRef="#ctx0" brushRef="#br0" timeOffset="62">12825 12632 21 0,'-11'-23'32'0,"22"-1"-21"0,13 12-2 0,24-13-1 0,-1 14 0 0,-23 22-3 0,-12 14-3 0,12 0 2 0,-11-2-2 0,-13 25 0 0,11-14 0 0,12-9-1 0,-10-13 3 0,22-24 0 0,1-36-2 0,24-23-1 0,11-13 0 0,25 2-1 0,10-2 2 0,-10 13-1 0,-13 23 1 0,-35 0 4 0,-13 12-2 0,-24 13-1 0,2 23-6 0,35 0-109 0</inkml:trace>
  <inkml:trace contextRef="#ctx0" brushRef="#br0" timeOffset="63">4550 14323 0 0,'-13'-12'12'0,"2"12"2"0,11-13-7 0,11 13 4 0,2 0 2 0,10 0-3 0,24-21-4 0,25 8-4 0,12 1 1 0,-2 0 0 0,2-1 0 0,11 2 0 0,-11 11-1 0,11 0 0 0,-1 0-1 0,-9 0 1 0,-2 24 0 0,12-24-2 0,2 12 0 0,-3-12 2 0,25 0-1 0,-12 0 0 0,12 12 0 0,12-12 0 0,0-12-1 0,12 12-1 0,0-12 0 0,-12 12 2 0,12-13-1 0,0 2 0 0,0 11 2 0,0 0-3 0,0 0 1 0,-12 0 0 0,11 0 0 0,1 0 0 0,-1-12 1 0,-10 12-1 0,-1 0-1 0,-24-11 1 0,11-2 1 0,3 1-1 0,-14 12 0 0,12-12 0 0,-24 12-2 0,-13 0 1 0,3 0 1 0,-2 12 0 0,0-12 0 0,1 0 1 0,-2 0-1 0,-9 12 0 0,-3 1 0 0,14-13 0 0,0 0 0 0,-1 0 0 0,1 0 0 0,-13 0 0 0,0 0 1 0,-11 0-1 0,-1-13 1 0,1 1-1 0,-11 0 1 0,-15 12-1 0,2-11 1 0,-13 11-1 0,2-12 1 0,-1 12-1 0,-13 0 0 0,0 0 1 0,-11 0 4 0,0 0-4 0,-11 0 0 0,0 0-1 0,11 12 0 0,-12-12 0 0,12 11 0 0,0-11 1 0,-12 0-1 0,12 0 0 0,-12 0 0 0,-1 0 0 0,13 12 1 0,-11-12-1 0,-1 0 0 0,-1 12 0 0,13-12 0 0,-11 13 0 0,11-13 0 0,0 0 0 0,-12 0 0 0,12 0 1 0,-13 0-1 0,13 0 0 0,-10 0 0 0,10 0 0 0,-11 0 0 0,11 0 0 0,0 0 0 0,0 0 0 0,-13 0 1 0,13 0-2 0,0 0 1 0,0 0 1 0,-12 0-1 0,12 0 0 0,0 0-1 0,-12 0 1 0,12 11 0 0,-12-11 1 0,12 12-2 0,-12-12 1 0,0 0 0 0,12 11 0 0,-12-11 0 0,0 0 1 0,0 13-2 0,1-13 1 0,11 12 0 0,0-12 0 0,0 0 0 0,-12 0 1 0,12 0-1 0,-13 0 0 0,13 0 0 0,0 0 0 0,0 0 0 0,0 0-1 0,-11 0 2 0,-1 0-1 0,12 0 0 0,0 0 0 0,-13 0-1 0,13 0 2 0,0 0-1 0,-11 12 0 0,11-12 0 0,0 0 0 0,0 0 0 0,-12 0 0 0,1 0 0 0,-13 13 0 0,11-13 0 0,13 0 0 0,0 0 0 0,-11 0 0 0,11 0 0 0,-12 0 0 0,12 0 0 0,-13 0 0 0,13 0 1 0,0 0-1 0,0 0 0 0,-11-13-1 0,-1 1-17 0,-12 12-64 0</inkml:trace>
  <inkml:trace contextRef="#ctx0" brushRef="#br0" timeOffset="64">14433 13145 0 0,'0'0'2'0,"-36"0"8"0,24 10 3 0,0 15-2 0,1-13-1 0,11 12-3 0,11-12-3 0,1-1 0 0,24-11 0 0,12-34-1 0,-1-16-1 0,1 4-1 0,0-2-1 0,-14-11 1 0,2-1-1 0,-11 13 2 0,-14-13-2 0,14 12 0 0,-25 1 0 0,0 10 0 0,0-10 1 0,0 23 0 0,0 1-1 0,0-1 0 0,0 12 0 0,0 0 1 0,-12-1-1 0,-1 13 0 0,2 0-1 0,-1 25 1 0,-1 0 0 0,2 21 0 0,11 2 0 0,0 34 0 0,0 2 0 0,0 0 0 0,11-13 0 0,2 13 0 0,-1-36 0 0,24-13 0 0,-1-10 1 0,1-38 0 0,11-11 0 0,1-35 0 0,0-13 0 0,-24 25 0 0,0 11 0 0,-12 24 1 0,-2 12-1 0,15 24-2 0,-14 35 2 0,2 13-2 0,-1-14 1 0,12-21 0 0,-1-13 0 0,14-24 1 0,-14-24-1 0,1-34 1 0,-12-3 0 0,-12 1 0 0,-12-11 0 0,-35 35-1 0,10 13 0 0,1 11 0 0,0 24-1 0,13 11 1 0,10 37-1 0,13-1 0 0,25-11 1 0,22-24-1 0,-11 0 1 0,24-24 0 0,-13-24 1 0,13-12-1 0,-12-12 0 0,0 1 0 0,-25 23 0 0,0-23 1 0,2 23-1 0,-13 0 0 0,0 1 1 0,-12-2-2 0,0 13 2 0,0 12-1 0,0-13 0 0,12 13-1 0,-12 0 1 0,0 0-1 0,0 0 2 0,-12 25-2 0,12-25 2 0,-12 25-2 0,12-2 1 0,-12 1 0 0,12 0 0 0,0-1 0 0,12 1 0 0,0-12 0 0,12 13 0 0,10 9-1 0,-21 3 1 0,-1-3 0 0,-12-21 2 0,-25-1 1 0,3-12-1 0,-14 0-1 0,24 12 0 0,0-12-1 0,12 0 0 0,24 0 0 0,-12 0 1 0,24 0-1 0,-1 0 0 0,-11-12-1 0,24 0 1 0,-13-24 0 0,1 0 2 0,0-10-2 0,0 9 1 0,-13-10-2 0,13 10 2 0,0-22-1 0,-24 24 1 0,0 11-1 0,-12 12 0 0,0-13 1 0,12 2-1 0,-2 12 0 0,3-2 0 0,-13 1 0 0,-13 12 0 0,3 0 0 0,10 0 0 0,-12 12-1 0,-12 12 1 0,12-1 0 0,12 14 0 0,0-3 0 0,12 16-1 0,12-16 1 0,-2 3 0 0,27-14 0 0,-26 1-1 0,-10 0 2 0,-49-11 0 0,-23-13 3 0,11 11 1 0,12-11-3 0,24 0-1 0,24 0-12 0,12 12-13 0,24-1-42 0</inkml:trace>
  <inkml:trace contextRef="#ctx0" brushRef="#br0" timeOffset="65">16219 12347 19 0,'0'-25'9'0,"0"-46"-1"0,0-13-5 0,12 26 4 0,-12 45 10 0,0 2-11 0,12 47 1 0,1 35-2 0,10 96 1 0,-12 83-4 0,14 12-1 0,-2-72 1 0,-23-59 2 0,0-36-4 0,0-59-8 0,-12-49-49 0,12 2 38 0</inkml:trace>
  <inkml:trace contextRef="#ctx0" brushRef="#br0" timeOffset="66">16588 12847 49 0,'0'0'0'0,"-35"-23"21"0,46 10-17 0,37-24-4 0,-12-9 1 0,0 10-1 0,-13 0 1 0,-11 12 1 0,-24 1 0 0,1-1 3 0,-14 12 2 0,14 12-6 0,-14 12-1 0,-9 24 1 0,-3 23-1 0,26 25 1 0,11-24 0 0,11-26 2 0,26-9 1 0,22-25-1 0,12-36-5 0,1 0-19 0,-25-11-44 0,-35 23 51 0</inkml:trace>
  <inkml:trace contextRef="#ctx0" brushRef="#br0" timeOffset="67">16837 12548 38 0,'-10'-23'7'0,"33"12"-3"0,49-13-3 0,-25 24 0 0,0 12 5 0,-11 59-1 0,-11 0-4 0,-25 1 1 0,0-35 0 0,-36-16 1 0,11-31 2 0,2-38 0 0,10-12-2 0,26 2-3 0,23 8 0 0,12-8 0 0,11 11-5 0,0 34-14 0,-11 13-15 0,-12 0 13 0,-12 0 18 0,0 0 20 0,-24-12 4 0,0 12-7 0,0 0-13 0,0 36 3 0,-12 24 0 0,12-1 0 0,0-11-2 0,12 0-2 0,22-25 1 0,-9-23 0 0,11-12 0 0,11-24 0 0,-34 1 0 0,-13 11 0 0,-13 12-1 0,-10 0-7 0,-1 12-31 0,24 0 13 0</inkml:trace>
  <inkml:trace contextRef="#ctx0" brushRef="#br0" timeOffset="68">17267 12466 17 0,'0'0'0'0,"-13"-23"30"0,13 10-17 0,13 37-3 0,23 36-3 0,12 11-6 0,-13 0 1 0,1-11 0 0,-36-12-1 0,-12-13 2 0,-24-23 4 0,13-36-4 0,11-23-1 0,24-24-2 0,23 0 0 0,12 10-1 0,2 1 2 0,9 13-2 0,14 10 2 0,-12 16 0 0,-11 8-1 0,-38 13 1 0,1 13 0 0,-12 33-1 0,-12 2 1 0,12 11-1 0,12-11 0 0,11-12 0 0,13-24 0 0,-12-12 0 0,-12-23 2 0,0-38-1 0,-24 14 0 0,0 0-1 0,-12-3 1 0,-24 16 0 0,14 10-1 0,-3 36-1 0,1 13 0 0,24 33 0 0,24-11 1 0,36-22 0 0,0-25 0 0,11-36 1 0,1-24-1 0,-2 13 0 0,3 23 0 0,-2 24 1 0,-11 12-2 0,-24 24 1 0,-12-1 1 0,-12 1 0 0,0-24-1 0,0-12 3 0,0-60-1 0,11-11-1 0,25 11 0 0,12 25 1 0,-2 23 0 0,3-12 1 0,-26 12-2 0,-23 0-9 0,0 12-96 0</inkml:trace>
  <inkml:trace contextRef="#ctx0" brushRef="#br0" timeOffset="69">19125 5167 8 0,'-12'-13'27'0,"12"13"-13"0,12 0-13 0,0-10 7 0,-12 10 21 0,-12-11-10 0,0-2-7 0,0 1-7 0,12-13 0 0,-24 14 0 0,12-12-1 0,-12 10-1 0,-12 1 0 0,-11 0 1 0,0 1-1 0,11-12 3 0,0 10-4 0,0-11-1 0,1 24 0 0,-13-13 1 0,0 2 0 0,2-1-1 0,-3 1 0 0,-11-1 0 0,13 12 0 0,-25 0 0 0,25-12 0 0,-2 12 1 0,3-13-1 0,-2 2 0 0,0 11 0 0,1-12 0 0,0 12 1 0,-2 0-2 0,-11 0 1 0,24 0 0 0,0 0-1 0,-10 12 1 0,-15-1-1 0,4 2 1 0,-4-1-1 0,2 0 0 0,-2 11 0 0,3-12 0 0,-2 14 0 0,12 0 2 0,1-2-2 0,-1 0 0 0,12 2 2 0,-12-2-2 0,37 13 0 0,-1 0 1 0,12 11-2 0,0 13 1 0,12-13 0 0,-1 14 1 0,2-27-1 0,-1 14 1 0,11 0-2 0,1-12 1 0,12-1 0 0,0 1 2 0,11 0-2 0,0-12 2 0,13 10-3 0,0-21 4 0,-1 11-4 0,1-24 4 0,-11 24-4 0,-3-12 3 0,14-1-3 0,-2 1 3 0,14-12-2 0,-24 12 2 0,0-12-2 0,12 13-1 0,11-13 1 0,1 0-1 0,-1 0 2 0,-11-13 0 0,-2 13-1 0,3-12 1 0,-14 12-1 0,26-12 1 0,-3 1 0 0,-10 11-1 0,-1-12 0 0,1 1-1 0,-13 11 1 0,-11-25 0 0,0 13 1 0,-12-1 0 0,-1-10 0 0,1-12 1 0,12 11 0 0,-12-12-1 0,12 12-1 0,-13-10 1 0,0-3 0 0,-10 1 1 0,-13 12-1 0,23-11-1 0,-23-13 1 0,13 12 0 0,-26-11 0 0,2 11-1 0,-1 12 1 0,-1 12-1 0,2-13 1 0,-14 15-1 0,3-14 0 0,-14-13 0 0,0 3 1 0,0 9-11 0,0 2-151 0</inkml:trace>
  <inkml:trace contextRef="#ctx0" brushRef="#br0" timeOffset="70">13754 5346 15 0,'0'-24'13'0,"-13"0"9"0,13 24-11 0,13-12 11 0,-1 24-2 0,12 12-6 0,-1 36-7 0,13-1-2 0,-24 1-2 0,0-26 1 0,-12-9 2 0,-12-13-1 0,0-12-1 0,-11-24-1 0,10-10-1 0,-10-3-1 0,10 13 0 0,2 1 1 0,11-25-1 0,0 25 0 0,0-2 0 0,0 25-1 0,11 36 0 0,-11 47 0 0,0-35 0 0,0-14 1 0,0-9 1 0,13-37 1 0,-1-1-1 0,-12-21 0 0,0 10-1 0,0-12 0 0,-12 0-1 0,12 1 1 0,-13-1-1 0,2 11 1 0,-14 14-1 0,3-1 0 0,-2 1 0 0,-12 11 0 0,0 11 0 0,1 12 0 0,11 14-1 0,0 10 1 0,24 1-1 0,0 0 0 0,12 11 1 0,13-11 0 0,-4-25 1 0,15-10-1 0,-11-26 1 0,-1-21-2 0,0-3 1 0,-12 14 1 0,-1-1-2 0,0 0 2 0,2 0-1 0,-1 12 0 0,-1 12-1 0,2 36 1 0,-1 1-1 0,24 9 1 0,-1-21 0 0,14-2 1 0,-26-12 1 0,-12-11-2 0,14 13-15 0,-2-1-33 0,-12-12-51 0</inkml:trace>
  <inkml:trace contextRef="#ctx0" brushRef="#br0" timeOffset="71">14004 5108 44 0,'-12'-36'24'0,"1"13"5"0,-1 10-21 0,12 13-4 0,23 13 9 0,0 92-3 0,2 87-7 0,-25-13-2 0,-25-60 3 0,-45-48 7 0,-2-23-2 0,25-37-5 0,11 13-7 0,36-11-124 0</inkml:trace>
  <inkml:trace contextRef="#ctx0" brushRef="#br0" timeOffset="72">20815 5822 34 0,'-107'-11'20'0,"24"-14"-11"0,71 2-7 0,84 0-2 0,71-14 0 0,12 1 1 0,-24 36 2 0,-36 0 2 0,-48 12-1 0,-23-12 0 0,-24 11 1 0,-84-11-1 0,-22 13-1 0,-37-13 1 0,24 12-3 0,47-12 1 0,48 0-3 0,37 0 2 0,57 0-2 0,50-25 2 0,11 25-1 0,-12-11 1 0,-36 22-1 0,-59-22 2 0,-48 11 2 0,-59-23 0 0,-60 34-2 0,-36-11 0 0,24 12-2 0,72-12 1 0,71 0 0 0,35 11-1 0,73-11 0 0,23 13-1 0,13-26 2 0,-13 2-1 0,-61 11 1 0,-45 0 1 0,-26 0 0 0,-45 0-1 0,-61 11-1 0,-13-11 1 0,26 13 0 0,58-13-1 0,36 0 0 0,48 12 0 0,22-12 0 0,14-12 0 0,24 12 0 0,-1 12-20 0,-35 13-76 0</inkml:trace>
  <inkml:trace contextRef="#ctx0" brushRef="#br0" timeOffset="73">20387 3477 5 0,'0'-12'6'0,"-12"-36"5"0,12 12-7 0,12 1 7 0,12-12 18 0,-24 22-2 0,0 13-9 0,0-1-9 0,23 13-3 0,-10 25-1 0,22 11 2 0,1 24-3 0,0-26-2 0,10-9-2 0,26-13 2 0,-12-24 0 0,0-13-2 0,-37 2 3 0,2-12-2 0,-2-1-2 0,-11-12 1 0,0 14 1 0,-12-3 1 0,-12 1-1 0,0 25 1 0,0-2-1 0,12 26 0 0,-23 71 2 0,-13 58 3 0,12 24-2 0,12-47-2 0,12-35 0 0,-11-49 1 0,-2-24 0 0,2-11-1 0,-13 0-11 0,-1-46-67 0,14 34 4 0</inkml:trace>
  <inkml:trace contextRef="#ctx0" brushRef="#br0" timeOffset="74">20672 2726 32 0,'-11'-34'28'0,"-14"-3"7"0,-11 37-17 0,2 37-2 0,10 21-3 0,0 26-7 0,12 0 0 0,-12-37-1 0,12-35-2 0,12 0 0 0,0-12 1 0,0-37-2 0,12 3-1 0,-1-16 0 0,2 4 0 0,11-2 2 0,-12 0-2 0,0 14 1 0,-12-3 0 0,12 1-2 0,-12 25 3 0,12-1-4 0,0 0 5 0,-12 12-3 0,10 0 0 0,26 12-1 0,-11 23 2 0,11-24-4 0,-1 14 5 0,-22 0-2 0,10-14 0 0,-12 12-1 0,2-11 2 0,10 13-4 0,-10 9-31 0,22 3-85 0</inkml:trace>
  <inkml:trace contextRef="#ctx0" brushRef="#br0" timeOffset="75">22589 4870 3 0,'-11'-24'13'0,"-1"12"10"0,12 1-2 0,0 11-7 0,0 0-9 0,12 11-1 0,24 1-1 0,35 12 1 0,1 0-2 0,-2 10 0 0,3-9-2 0,22 0-1 0,0-14 5 0,12-11-4 0,1 0 2 0,-13-11-1 0,12 11 1 0,-12 0-3 0,12-13 2 0,1 1-1 0,11 0 3 0,-12-1-3 0,-24-10 1 0,13-12-1 0,-1 11 0 0,-13-12 1 0,-21-11 0 0,-14-1 0 0,-23-12 1 0,-11 2 0 0,-26-15 0 0,1-9-1 0,-36 11 0 0,-11 10 0 0,-12 1 1 0,-37 1-1 0,-11 0-1 0,-11 11 1 0,-2 12-4 0,1 12 3 0,0 1 1 0,-1 12 0 0,-9-2 1 0,-2 13 0 0,-12 24-2 0,12-1 1 0,35 14 1 0,13-3-2 0,-12 14 1 0,0-12 0 0,24 12-2 0,47-1 1 0,-12 0 0 0,36 14 0 0,1 10 0 0,22 0 0 0,13-11 0 0,12-13 0 0,12 1 0 0,-1 12 0 0,13-13 0 0,11-10 0 0,13 10 0 0,0-23 0 0,-14 10 0 0,14-21 0 0,-2-1-2 0,14 0 2 0,0-12 1 0,-1 13-2 0,-12-2 0 0,13 1-11 0,34-1-70 0,-106-22 53 0</inkml:trace>
  <inkml:trace contextRef="#ctx0" brushRef="#br0" timeOffset="76">15063 13515 0 0,'-23'11'0'0,"-48"-1"10"0,23-10 10 0,36-21-9 0,60 8-9 0,47-11 0 0,36-12 3 0,12-12 0 0,12-11 0 0,-13 34-1 0,-58 14 1 0,-48 11-2 0,-49 0 1 0,-45 0-3 0,-73 36 0 0,-23 23 1 0,-2-11-2 0,49-25 0 0,71-10 0 0,36-13 1 0,71-24 0 0,48 1 0 0,24-14 0 0,12 14 0 0,-24-13 0 0,-47 24 1 0,-61 12 2 0,-35 0 0 0,-47 12-3 0,-36 13-1 0,-24-2 1 0,-12 12 0 0,47-11-1 0,72-24 0 0,36-11 0 0,24-2 0 0,-1 1-3 0,-35 12-21 0,-1 12-44 0</inkml:trace>
  <inkml:trace contextRef="#ctx0" brushRef="#br0" timeOffset="77">11635 14145 1 0,'-36'0'6'0,"-48"-12"29"0,25 12 0 0,-1-11-10 0,37 11-3 0,35 0-10 0,35 0-2 0,36 0-5 0,72 0-2 0,48 0-3 0,47 11 1 0,24 1-2 0,-36-1 1 0,-48-11 1 0,-107 0 1 0,-47 0 6 0,-36 0-1 0,-11-11-4 0,-37 11-2 0,-35 0 0 0,-72 0 0 0,-60 11 0 0,-58 1 1 0,23 0-1 0,71 12-1 0,71-12 0 0,74-1 0 0,34 2 0 0,70-13 1 0,60 0-1 0,74 0 0 0,34-13-2 0,12 13 3 0,-37 0-1 0,-81 0 1 0,-96 0-1 0,-36 0 2 0,-36 0-2 0,-60 13 1 0,-70-13 0 0,-49 0-1 0,-46 0 3 0,-25 12-2 0,48-12-1 0,82 12 1 0,85-12 0 0,60 0-1 0,47 0 0 0,46-12 0 0,50 0-2 0,59-1 2 0,59 2 0 0,0-1-2 0,0 24 1 0,-48-1 1 0,-71 2 1 0,-72-1-2 0,-34-12 3 0,-25-12 1 0,11 12-1 0,1-13-1 0,0 13-1 0,-12 13 0 0,0-1-1 0,-24 13-33 0,-12-4-82 0</inkml:trace>
  <inkml:trace contextRef="#ctx0" brushRef="#br0" timeOffset="78">17910 15657 12 0,'-12'0'6'0,"-83"-36"40"0,47 11-13 0,25 14-18 0,23 11-9 0,59 0 3 0,48 0-3 0,120-35-1 0,70 23-1 0,49 12 2 0,11 0-1 0,0 0 2 0,-47 0-3 0,-96 0 2 0,-131 0-2 0,-71-13 2 0,-47 13-5 0,-61-11 0 0,-58 22-3 0,-61-11 4 0,-23 0-3 0,-36 13 0 0,-12 11-1 0,24-13 0 0,36 1 0 0,59-12 2 0,36 0 1 0,48 0-1 0,59 0-1 0,48 0 1 0,83-12 0 0,84 1 1 0,94-13 2 0,73 11-2 0,35 13 1 0,-48 13-1 0,-71-13 2 0,-119 0-2 0,-119-13 1 0,-48 2 1 0,-84 11-3 0,-71 0 0 0,-71 0-1 0,-47 0 0 0,-13 0 0 0,12 11 0 0,24-11 0 0,36 13-1 0,35-1 2 0,37 0-1 0,58-1 1 0,61 1 0 0,24-12-1 0,45 0 1 0,74-23 0 0,95 11 1 0,46-13 0 0,85 25 1 0,22 0-1 0,2 0 2 0,-60 0-2 0,-60 0 0 0,-82 0 0 0,-63-11 0 0,-56-1 0 0,-37 1 0 0,-84 11-1 0,-118-13-1 0,-72 13 0 0,24 0 0 0,-12 0 0 0,-12 0-1 0,-36 0 0 0,13 13 1 0,58-2 0 0,73-11 0 0,60 12 1 0,9-1-1 0,49-11 1 0,25 13 0 0,35-13-1 0,59-13 1 0,84 2 0 0,71-12 1 0,72 10 0 0,13 13 0 0,-2 0 1 0,-37 0-1 0,-21 0 1 0,-36 0-1 0,-48 0 0 0,-49 0-1 0,-46 0 1 0,-47 0-1 0,-14 0 1 0,-11-12-1 0,12 12 1 0,-1 0-2 0,-11 0 2 0,0 0-1 0,0 0 1 0,0 0-1 0,0 0 0 0,0-12 0 0,0 12 0 0,-11 0 0 0,11 0 1 0,0 0-2 0,0 0 2 0,0 0-2 0,0-13 2 0,0 26-1 0,0-13 0 0,0 0 0 0,0 0-3 0,-48 12-35 0,24-12-70 0</inkml:trace>
  <inkml:trace contextRef="#ctx0" brushRef="#br0" timeOffset="79">4765 16883 17 0,'0'0'8'0,"-13"-23"49"0,1 10-27 0,0 13-16 0,-12-12-2 0,24 12-3 0,12 0-6 0,94-12-1 0,86 1 0 0,58 11-2 0,24 11-3 0,-24 1-3 0,-36-12 5 0,-71 0 1 0,-73-12 3 0,-70 1 3 0,-46-1-3 0,-85 1 0 0,-48 11 0 0,-83 0 5 0,-25 23-5 0,38 0 1 0,59 2-2 0,59-2 0 0,71-12-1 0,60-11-2 0,96 0 0 0,118-23-1 0,84-1-1 0,-1 24-1 0,-35-12-3 0,-60 0 6 0,-70-11 1 0,-98 12 4 0,-56-14 1 0,-133 25-2 0,-107-12-1 0,24 12 6 0,131 0-6 0,107 0-1 0,83 0-2 0,36 12-21 0,-82 0-100 0</inkml:trace>
  <inkml:trace contextRef="#ctx0" brushRef="#br0" timeOffset="80">5954 9025 23 0,'0'-11'16'0,"0"-14"16"0,0 25-25 0,12 12 17 0,1 1 2 0,57-13-13 0,62 0-2 0,11 0-2 0,-37-13-2 0,-93 26-3 0,-132 10 1 0,-48-12-3 0,-24-11-1 0,72 0 1 0,95 0-2 0,107 0 1 0,60-34 1 0,132 9-2 0,-60 13-1 0,-122 12 2 0,-93 0 2 0,-130 12-1 0,-72 13 1 0,-1-14-2 0,72 1 1 0,107-12-2 0,84 0 1 0,107-12-2 0,35-12 1 0,-11 12-2 0,-121 24 2 0,-116 1 0 0,-133 10 3 0,-59 1-2 0,23-12 0 0,108 0 1 0,94-12-3 0,121 0 1 0,95 0-1 0,10 0 1 0,-57 0-2 0,-131 23 1 0,-121 1 3 0,-71 13-1 0,-12-26-1 0,61 1 2 0,93-12-4 0,84 11 2 0,85-11-1 0,23 12 1 0,-36-12 0 0,-84 12-1 0,-59 1 1 0,-71-2 1 0,0-11-1 0,35-11 1 0,48-2-1 0,60 1-1 0,23 12 1 0,-24 0 0 0,-11 0 0 0,-12 0 0 0,-36 12-1 0,0-12 2 0,-12 0-1 0,24 0 0 0,-1 0 0 0,2 0 0 0,-1 0 0 0,-12-12 1 0,0 12-3 0,0-12 2 0,0 12 0 0,11 12-1 0,-11 0 3 0,0-12-2 0,0 0 0 0,12 0 0 0,-12 0-2 0,0 0 2 0,11 0 0 0,-11 13 0 0,0-13 0 0,0 0 0 0,0 0 0 0,13 0 0 0,-13 0 0 0,0 0 0 0,0-13 0 0,12 13-1 0,-12 0 1 0,0 0-1 0,0 0-4 0,12 0-6 0,-12 0-18 0,0 0-88 0</inkml:trace>
  <inkml:trace contextRef="#ctx0" brushRef="#br0" timeOffset="81">4335 17574 9 0,'0'-23'31'0,"12"-14"-2"0,0 13-10 0,-12 12 5 0,-12 1-7 0,12-13-2 0,-12 24-6 0,12-13-3 0,0 13 7 0,0 0-10 0,0 0-2 0,0 0 0 0,0 13-1 0,0-26 2 0,0 26 2 0,0-13-5 0,0 12 1 0,0-12 0 0,0 0 0 0,0 0-1 0,-12 0 1 0,12 12 0 0,0-12-1 0,0 0 2 0,0 0-1 0,0 0 0 0,0 0 0 0,-12 0 0 0,12 0 0 0,0 0 0 0,0 0 0 0,0 0 1 0,0-12-1 0,0 12 2 0,0-12-3 0,0 12 1 0,0-13 0 0,0 13 2 0,0 0-1 0,0-11-1 0,0-1-1 0,0 12 1 0,0 0 2 0,-13 0-3 0,13 0 1 0,0 12 0 0,0-12 1 0,-11 11-1 0,11 26-2 0,0 10 12 0,0 48-11 0,-12 36-1 0,12-35 2 0,-11-37-3 0,-1-11 2 0,12-36-1 0,-13-1-41 0,13-34-25 0,0-1-4 0</inkml:trace>
  <inkml:trace contextRef="#ctx0" brushRef="#br0" timeOffset="82">4205 17788 23 0,'0'0'17'0,"-25"0"20"0,37 0-10 0,48-11-13 0,71-49-3 0,12-1-5 0,-49 2 1 0,-46-12-5 0,-24-25 3 0,-12 37 7 0,0 24-1 0,0 11-2 0,-12 58-5 0,0 98 0 0,-12-36 11 0,12 23-21 0,0-12 1 0,12-59-7 0,12-14-35 0,0-21 1 0,11-72 3 0,1 0 41 0,12-1 28 0,-1-12 23 0,-11 49-15 0,-24 10-20 0,-1 37-5 0,2 36-9 0,-13 11-4 0,0-24-1 0,-13 1-44 0,13-25-62 0</inkml:trace>
  <inkml:trace contextRef="#ctx0" brushRef="#br0" timeOffset="83">5049 17551 79 0,'0'0'0'0,"-48"-61"52"0,37 26-27 0,22 35-37 0,37 23-115 0</inkml:trace>
  <inkml:trace contextRef="#ctx0" brushRef="#br0" timeOffset="84">5502 17752 46 0,'0'-25'23'0,"12"3"10"0,-1-14-16 0,2 12-7 0,-1-12-5 0,-12 1 1 0,-25 12-3 0,-11 10 0 0,-11 1-1 0,12 24-1 0,-26 12-2 0,25 11 1 0,-22 49-4 0,34-13 1 0,12-46 3 0,36-25 3 0,24-37 2 0,10 2-5 0,3 57-5 0,-15 75-2 0,-21 22-5 0,-37-25 13 0,-35-33 7 0,-13-1-7 0,1-26-13 0,23-34-81 0,36-11 68 0</inkml:trace>
  <inkml:trace contextRef="#ctx0" brushRef="#br0" timeOffset="85">5752 17396 34 0,'0'0'0'0,"12"-72"52"0,-12 48-14 0,0 95-27 0,0 48 6 0,-12 24-12 0,12-36-3 0,0-70 4 0,24-50 6 0,34-70-5 0,-22 58-10 0,-23 74-3 0,-1 23 1 0,12-38 3 0,11-34-44 0,1-23-47 0</inkml:trace>
  <inkml:trace contextRef="#ctx0" brushRef="#br0" timeOffset="86">7120 17669 22 0,'0'0'6'0,"0"-13"22"0,0 2-9 0,13-1-9 0,-1-24-3 0,-1 1-1 0,2-37-13 0,-13 25 12 0,-13 11-2 0,-23 12 0 0,2 12-1 0,-26 48-1 0,13 12 0 0,11 11 5 0,11-22-1 0,2 21-6 0,12-22 1 0,22-25 3 0,25-22 2 0,12-37 0 0,23 2 6 0,-11 21-1 0,-14 37-4 0,-21 12-1 0,-25 11-7 0,0 1-7 0,0 12-47 0,0-24-37 0</inkml:trace>
  <inkml:trace contextRef="#ctx0" brushRef="#br0" timeOffset="87">7574 17443 41 0,'0'0'0'0,"0"-36"50"0,0 36-29 0,-48 60-11 0,25-13 13 0,-13 13-23 0,36-25-1 0,24-11 1 0,35-12-35 0,13-12-70 0</inkml:trace>
  <inkml:trace contextRef="#ctx0" brushRef="#br0" timeOffset="88">7979 17419 17 0,'0'0'0'0,"12"-36"48"0,1-1-7 0,-13 37-21 0,-37 0-12 0,-23 25 0 0,1 11-6 0,0 24-1 0,35-13 6 0,11 1-7 0,26 12-2 0,22-37 3 0,49-12 4 0,-1-34-6 0,-25-1-43 0,-9 12-61 0</inkml:trace>
  <inkml:trace contextRef="#ctx0" brushRef="#br0" timeOffset="89">7680 17312 23 0,'0'0'0'0,"-11"-37"49"0,-24 37-21 0,-13 49-18 0,-1 10-11 0,38 13-7 0,22-26-85 0</inkml:trace>
  <inkml:trace contextRef="#ctx0" brushRef="#br0" timeOffset="90">8204 17419 10 0,'0'0'0'0,"13"-23"55"0,-13 10-14 0,-13 49-34 0,2 46-5 0,-1-45 10 0,24 22-14 0,-1-23 1 0,38-36 6 0,-2-36 3 0,36-35-12 0,-35 12 8 0,-12-1 3 0,-24 49 3 0,-12-2-3 0,0 13-9 0,0 36 2 0,-12 12-3 0,12-14-1 0,12-9 12 0,12 0-15 0,12-14 7 0,23-35-4 0,0-24 1 0,-11-12 9 0,0 26-1 0,-1-3 4 0,-23 37-9 0,12 48-4 0,-24 23 0 0,-12-23 13 0,-12-12-10 0,0-24 8 0,12-96-14 0,48 1 18 0,22 35-4 0,15 35-22 0,-2 26-64 0,-36-13 1 0</inkml:trace>
  <inkml:trace contextRef="#ctx0" brushRef="#br0" timeOffset="91">9444 17396 26 0,'35'-25'42'0,"25"13"-5"0,-36-11-20 0,-24-1-4 0,-48 0-1 0,-23 24-5 0,-1 12-6 0,1 34-2 0,22 27-5 0,15-14 2 0,34-23 4 0,47-36 5 0,12-36-7 0,13-12 5 0,-14 1 2 0,-33 35 0 0,-14 12-3 0,-11 12-4 0,0 12 1 0,0 24-10 0,-11-2-24 0,11-33-2 0,0-1-33 0</inkml:trace>
  <inkml:trace contextRef="#ctx0" brushRef="#br0" timeOffset="92">9753 17430 18 0,'12'-23'8'0,"12"-38"30"0,-1 15-6 0,2 34-13 0,-14-1-4 0,-11 13-8 0,-11 25-3 0,-1 21-5 0,-1 15 0 0,13-25-3 0,0-12-23 0,-11-13-39 0,11-11 28 0</inkml:trace>
  <inkml:trace contextRef="#ctx0" brushRef="#br0" timeOffset="93">9871 17371 9 0,'0'-35'29'0,"13"23"15"0,-1-12-18 0,-12 24-12 0,0 0-5 0,0 0-7 0,0 0-2 0,0-12 2 0,12-1-1 0,-12 2 3 0,12-1 0 0,-12 12-3 0,0 0-1 0,12 0 1 0,0 12-2 0,-12-12 2 0,0 0 1 0,0-23-1 0,0 10 2 0,-12 13-3 0,-24 24 1 0,0 24-3 0,13-12 2 0,11 11-3 0,12-23 2 0,12 24-4 0,11-25 4 0,1-23 0 0,36-35 4 0,10-25 1 0,-9 13 0 0,-13 11-4 0,-25 24 2 0,-12-1 2 0,2 13-2 0,-26 25-3 0,13 11 0 0,0-1-1 0,49-10-1 0,34-25 5 0,0-50 2 0,-11 16 1 0,-25-3 3 0,-36 14-2 0,-22 35-5 0,0 24-2 0,-1 60-4 0,0 34 5 0,-13 49-14 0,-11-13 1 0,0-47 2 0,-22-47 12 0,-2-60 7 0,12-60 5 0,73-83 5 0,70-12-8 0,60 36-5 0,23 47-6 0,-23 26 2 0,-24 9-16 0,-108 13 15 0,-10 12-12 0,-37 0-132 0</inkml:trace>
  <inkml:trace contextRef="#ctx0" brushRef="#br0" timeOffset="94">7907 16693 5 0,'0'0'2'0,"0"-12"33"0,-23 12 2 0,11 0-16 0,-37 0-7 0,-9 12-5 0,9-12-3 0,49 0 2 0,36-12-4 0,71 12 0 0,84 0-1 0,83 0 0 0,48 0 1 0,11 24-2 0,12-1 0 0,-36 1-2 0,-58-12-3 0,-85-12 4 0,-59-12 3 0,-46-12 3 0,-50 12-4 0,-11-11-2 0,-59 23-27 0,-72 0-49 0,60 12 19 0</inkml:trace>
  <inkml:trace contextRef="#ctx0" brushRef="#br0" timeOffset="95">7943 16739 35 0,'-12'0'10'0,"-119"13"-8"0,47-13 26 0,37 0 1 0,35 0-10 0,24 0-9 0,71-13-1 0,84 2-3 0,95 11-2 0,72 0 1 0,47 0-1 0,0 0-1 0,-48 0-3 0,-47 11-2 0,-83-11 2 0,-73 13 1 0,-70-26 4 0,-36-10-2 0,-12 0-3 0,-24 11-28 0,-95 24-99 0</inkml:trace>
  <inkml:trace contextRef="#ctx0" brushRef="#br0" timeOffset="96">7776 16812 12 0,'0'0'0'0,"-35"-12"39"0,23 1-5 0,-1-2-15 0,62 1-10 0,45 12-2 0,62 0-1 0,46 0-1 0,24 0-1 0,23-12-1 0,2-12 0 0,-49 24 0 0,-34-12-2 0,-61 12 0 0,-83 12-1 0,-14-12 6 0,-20 0 1 0,-14 0-3 0,12-12 3 0,12 1-5 0,24 11-1 0,-12 11-1 0,-12-11 2 0,0 0-2 0,10 0 0 0,3 0-1 0,23 0-1 0,-24-11-31 0,-1 22-89 0</inkml:trace>
  <inkml:trace contextRef="#ctx0" brushRef="#br0" timeOffset="97">21483 2881 21 0,'0'-13'6'0,"0"-33"14"0,-24 21-1 0,0 14-10 0,-36 35 1 0,-10 34 8 0,-3 51-6 0,14 21-5 0,35 12-4 0,48-10-1 0,35-48-1 0,14-24-1 0,-3-37-9 0,-10-12-23 0,-12-11-50 0</inkml:trace>
  <inkml:trace contextRef="#ctx0" brushRef="#br0" timeOffset="98">18266 3548 23 0,'0'-71'33'0,"0"35"-3"0,0 36-12 0,0 95 1 0,0 120-9 0,0-1-7 0,13-36-1 0,-13-71-7 0,-13-36-21 0,3-71-34 0,10-34 25 0</inkml:trace>
  <inkml:trace contextRef="#ctx0" brushRef="#br0" timeOffset="99">18338 3333 29 0,'0'-11'11'0,"-11"11"14"0,11 71-15 0,-25 48-6 0,-21-11 0 0,-14-37-1 0,24-48 1 0,24-34 2 0,24-49-5 0,36-35 0 0,0 12-3 0,-13 22 4 0,1 38-3 0,11 12 5 0,13 70-3 0,0 24 0 0,-13-23-16 0,-23-36-19 0,-36-24-20 0</inkml:trace>
  <inkml:trace contextRef="#ctx0" brushRef="#br0" timeOffset="100">18315 2929 32 0,'0'0'0'0,"-36"-48"19"0,13 1-12 0,23 10-6 0,-12 3 6 0,-12 9 10 0,-12 37-7 0,0 60-6 0,1 24-3 0,11 9 0 0,35-32-1 0,37-25 1 0,0-48-1 0,22-48 1 0,2-36 0 0,-23 13-1 0,-25 23 1 0,-13 48 1 0,-22 25-1 0,-2 46 0 0,2 0-1 0,-2-12-16 0,13-23-34 0,0-24 17 0</inkml:trace>
  <inkml:trace contextRef="#ctx0" brushRef="#br0" timeOffset="101">18790 2750 13 0,'0'-24'15'0,"-22"1"12"0,-38 23-13 0,-11 71-5 0,23 23-5 0,24 3-2 0,24-14-1 0,61-24-2 0,33-47-1 0,37-47-7 0,-13-49 3 0,-46-23 4 0,-48-36 2 0,-36 24 0 0,-11 0 1 0,-2 48 1 0,2 35 6 0,10 60-5 0,2 84-1 0,22 34-1 0,14 1-6 0,-1-36-22 0,-12-47-22 0</inkml:trace>
  <inkml:trace contextRef="#ctx0" brushRef="#br0" timeOffset="102">18839 2810 38 0,'-13'-24'4'0,"62"1"-4"0,58-2 0 0,12-10 1 0,-49 11-2 0,-45 12-10 0</inkml:trace>
  <inkml:trace contextRef="#ctx0" brushRef="#br0" timeOffset="103">19363 2655 24 0,'0'0'9'0,"0"-13"8"0,0 38-11 0,0 46-4 0,0 1 1 0,0-14-2 0,23-33 2 0,2-37-1 0,10-35 0 0,-11-13 0 0,12 1-2 0,-24 23 1 0,-1 12 0 0,-11 24 2 0,0 24 1 0,0 12-4 0,25 12-1 0,-2-37 0 0,1-11 0 0,24 0-1 0,11-11-1 0,-23-14-2 0,0-10 1 0,0-1 0 0,-12-35 2 0,-24 35 2 0,-13 13 1 0,-22 10 1 0,10 13-2 0,-11 36 2 0,13 12-2 0,-12-1 2 0,35-10-2 0,12-26 0 0,23-11 0 0,-11 0-2 0,-1 35 2 0,-10-10 1 0,-1-25-1 0,12-37 1 0,34-47-2 0,3-10-2 0,-14-13 2 0,-23-144 3 0,-24 204 0 0,-12 71 2 0,-12 107 0 0,12 37-4 0,12-15 0 0,24-69 1 0,-12-72 0 0,-12-1 1 0,0-22-5 0,0-25-25 0,0 24-5 0</inkml:trace>
  <inkml:trace contextRef="#ctx0" brushRef="#br0" timeOffset="104">21483 3249 0 0,'0'-21'7'0,"-12"-4"4"0,12 13 5 0,-12-1 4 0,0 2-11 0,12 11-5 0,0 48 3 0,0 70 2 0,0 49-4 0,-12-37-4 0,12-21-1 0,0-63 1 0,12-21-6 0,0-37-40 0,-12-12 13 0</inkml:trace>
  <inkml:trace contextRef="#ctx0" brushRef="#br0" timeOffset="105">21399 3299 11 0,'0'-13'7'0,"0"-34"4"0,48-1-6 0,0 24-1 0,-13 1 1 0,1 57 6 0,0 50 0 0,-36 12-2 0,0-37-4 0,-48-22 0 0,-35-3-4 0,35-22-17 0,36-47-53 0</inkml:trace>
  <inkml:trace contextRef="#ctx0" brushRef="#br0" timeOffset="106">21792 3144 20 0,'0'-13'16'0,"-12"1"-4"0,12 12-9 0,0 0-3 0,0 0 2 0,48 12 1 0,0 12 2 0,-2 24-3 0,-21 23 1 0,-13-23-1 0,-24 11 1 0,-24-36-1 0,1-10 1 0,-1-26-2 0,36-45-1 0,48-26-2 0,-1 0 1 0,1 50-2 0,23 9-47 0,-60 25 31 0</inkml:trace>
  <inkml:trace contextRef="#ctx0" brushRef="#br0" timeOffset="107">22244 3178 14 0,'0'0'0'0,"0"25"6"0,36-25-5 0,-12 0-11 0,24-36 8 0,-36-12 12 0,-12 25 5 0,-36 11-7 0,0 12-7 0,-12 23 1 0,14 37 3 0,21-12-3 0,13-1-1 0,47-10-2 0,25-37-13 0,12-25-24 0</inkml:trace>
  <inkml:trace contextRef="#ctx0" brushRef="#br0" timeOffset="108">22793 3048 8 0,'-36'-12'11'0,"-60"12"9"0,1 37-14 0,0 34-5 0,59-24-1 0,11 1 0 0,50-25 0 0,35-23 0 0,34-59-5 0,-22-25 3 0,-12-23 1 0,-36 0 1 0,-12 24 1 0,-12 47 2 0,0 36 1 0,-23 36 1 0,-14 60 0 0,13 9-4 0,24-21 0 0,36-24 0 0,0-49-1 0,12-34 0 0,23-36-1 0,-11 11 0 0,-25 23 2 0,-24 25 0 0,-11 37 4 0,0 22-3 0,-11 0-2 0,11-22-9 0,11-13-34 0,-11-24 29 0</inkml:trace>
  <inkml:trace contextRef="#ctx0" brushRef="#br0" timeOffset="109">22912 3012 14 0,'0'-35'6'0,"22"35"-13"0,-9 0-6 0</inkml:trace>
  <inkml:trace contextRef="#ctx0" brushRef="#br0" timeOffset="110">23233 2726 9 0,'12'-34'16'0,"0"21"1"0,-12 26-2 0,-36 92-2 0,-11 39-8 0,35-25-2 0,24-48-3 0,35-35-2 0,1-36-23 0,-12-36-26 0</inkml:trace>
  <inkml:trace contextRef="#ctx0" brushRef="#br0" timeOffset="111">23090 2989 24 0,'0'-12'21'0,"-24"0"-11"0,48-12-10 0,35 12 0 0,25-12-2 0,0-13-24 0,-61 27-1 0</inkml:trace>
  <inkml:trace contextRef="#ctx0" brushRef="#br0" timeOffset="112">23519 2524 40 0,'0'0'1'0,"47"60"7"0,1 142-2 0,-36 48-3 0,-24-58 7 0,-36-74 8 0,-11-71-6 0,35-23-8 0,12-12-7 0,12-24-21 0,36-1-39 0</inkml:trace>
  <inkml:trace contextRef="#ctx0" brushRef="#br0" timeOffset="113">23066 3869 8 0,'0'0'7'0,"-11"-47"14"0,11 23-4 0,0-12-8 0,35 1-1 0,49-1 0 0,-13 0-1 0,-11 48 0 0,-14 60-3 0,3 11-2 0,-25 1-1 0,-24-13 1 0,-48-24 1 0,12-10 0 0,13-62 1 0,23-34-5 0,47-37-1 0,13 25 2 0,-1 12-1 0,-12 11 0 0,-22 36 0 0,-14 24 1 0,1 47 0 0,-12 14 0 0,24-27 1 0,24 2-2 0,11-48 1 0,1-23 1 0,-36-37 1 0,-36 12-2 0,-37-11 1 0,3 23 0 0,-1 24-1 0,-2 12 0 0,14 36 0 0,10-1-1 0,25 1-3 0,36-24 1 0,48-37 1 0,35-9 0 0,-13-37 2 0,-34 21 1 0,-35 29 0 0,-37 21 3 0,0 0-4 0,-13 21 1 0,2 16-1 0,-2 10 1 0,26 1-2 0,11-25 1 0,10 2-1 0,27-37 0 0,-14-24 1 0,1 1 0 0,-12-1 0 0,-24 12 0 0,-12 12 1 0,0 24-3 0,-12 12 3 0,12-1 0 0,0 2-2 0,35-2 1 0,1-11-1 0,12-12 1 0,-1-23 0 0,-11 11 0 0,-24 0-1 0,-12 24 1 0,0 11 1 0,-12 0 0 0,-1-23 1 0,2-23-1 0,11-36 0 0,24-14-2 0,-1 39 0 0,-10 22 0 0,10 24 0 0,1 12 1 0,0-1 0 0,12 14 0 0,12-26-1 0,23 1 1 0,12-24 4 0,12-12-5 0,-11-13-1 0,-36 3 2 0,-37 10 0 0,-22-12 0 0,-37 36 0 0,-12 12 0 0,0 49 0 0,13-3 0 0,35-22-1 0,24-12 1 0,48-48 0 0,0-36 0 0,-1-35 0 0,-23-24-1 0,-13-11 0 0,-23 34 2 0,-23 48 5 0,-2 71-5 0,-34 109 1 0,24 35 0 0,35-35-1 0,24-27 0 0,-13-57-10 0,12-48-27 0,-10-23-25 0</inkml:trace>
  <inkml:trace contextRef="#ctx0" brushRef="#br0" timeOffset="114">24222 4108 66 0,'-48'0'13'0,"60"0"-14"0,83-24 3 0,84-36 0 0,11 26 10 0,-47 9 0 0,-36 13-10 0,-35-1-5 0,-25 2-19 0,-23 11-29 0,-36 0 19 0</inkml:trace>
  <inkml:trace contextRef="#ctx0" brushRef="#br0" timeOffset="115">24281 4227 7 0,'0'0'0'0,"-155"35"43"0,108-35-15 0,70-12-19 0,108-35-5 0,84-1 6 0,-1 1 1 0,-47 23 2 0,-60 12-7 0,-84 12 0 0,-23 0-6 0,0 0-54 0,-11 0-11 0</inkml:trace>
  <inkml:trace contextRef="#ctx0" brushRef="#br0" timeOffset="116">8038 12954 1 0,'-13'0'5'0,"-33"12"16"0,10-12 11 0,24 0-3 0,0-12 0 0,12 12-15 0,24 0-2 0,37 0-7 0,32-12-2 0,39-1-4 0,11 2 3 0,12-12 0 0,10 23-2 0,3-12 0 0,-25 12-2 0,-1 0 2 0,-35 12 1 0,25-1 0 0,10 1 1 0,1-12 0 0,25 0-1 0,-27 0 1 0,-9 11 0 0,-1-11 0 0,-13 13-1 0,14-13-1 0,11 12 0 0,-12-12 0 0,-13 0 1 0,-10 0 0 0,12 0 0 0,-13 0 0 0,0 0-1 0,-12 0 1 0,-11 0-2 0,-25 0 3 0,-11-12-1 0,23-1 0 0,-23 2 0 0,-12 11-1 0,-24 0 1 0,-24 0 0 0,-48 11-24 0,24-11-99 0</inkml:trace>
  <inkml:trace contextRef="#ctx0" brushRef="#br0" timeOffset="117">8991 11250 19 0,'-48'-21'68'0,"25"21"-42"0,12-13-12 0,22 13-6 0,48 0 0 0,35 0-2 0,51 0-3 0,-15-12 1 0,-11 12 0 0,-35-12-2 0,-25-12 1 0,-47 1-1 0,-24-2-1 0,-47-10 2 0,-13-1-3 0,25 11 1 0,35 25-2 0,46 13 1 0,38 24 2 0,-12 9 1 0,-49 2-2 0,-57 0 1 0,-15 11-22 0,38-11-119 0</inkml:trace>
  <inkml:trace contextRef="#ctx0" brushRef="#br0" timeOffset="118">9956 10942 45 0,'0'0'0'0,"0"-60"54"0,22 60-21 0,-9 48-6 0,-36 46-13 0,-1 2-5 0,24-12-5 0,0-13 1 0,0-35-4 0,24 0 2 0,11-12-1 0,-11-24 0 0,12 0 0 0,11-24-3 0,0-12-18 0,14 12-16 0,-38 12-71 0,-23 12 76 0</inkml:trace>
  <inkml:trace contextRef="#ctx0" brushRef="#br0" timeOffset="119">9848 11156 93 0,'0'0'0'0,"12"-36"23"0,96 1-14 0,10 11 4 0,-34 12-9 0,-25 12-23 0,-47 0-96 0</inkml:trace>
  <inkml:trace contextRef="#ctx0" brushRef="#br0" timeOffset="120">10039 10990 56 0,'-25'-24'47'0,"-21"-12"-15"0,81-12-26 0,25 1 5 0,23 23-8 0,12 11-5 0,-11 26-41 0,-71-1-43 0</inkml:trace>
  <inkml:trace contextRef="#ctx0" brushRef="#br0" timeOffset="121">10574 10787 85 0,'0'0'0'0,"0"-48"55"0,25 84-49 0,-14 71 9 0,-34 24-1 0,-1-12-8 0,24-47-5 0,0-26-30 0,11-21-101 0</inkml:trace>
  <inkml:trace contextRef="#ctx0" brushRef="#br0" timeOffset="122">10527 10859 137 0,'-12'-61'5'0,"107"14"-7"0,25 71-1 0,-37 60 8 0,-35 35 5 0,-48-12-2 0,-72-24-2 0,-23-11-4 0,11-12-8 0,48-13-104 0,36-47 72 0</inkml:trace>
  <inkml:trace contextRef="#ctx0" brushRef="#br0" timeOffset="123">11062 11024 91 0,'13'0'9'0,"23"25"19"0,-36 71-6 0,-13-12-5 0,-34-26-9 0,11-45-1 0,36-38 0 0,24-82-3 0,24-48-4 0,23 24 1 0,-11 36-2 0,-24 59 4 0,-1 49 0 0,-11 71-1 0,24 34-2 0,-13-10 2 0,-11-14-8 0,-12-12-54 0,-12-45-45 0</inkml:trace>
  <inkml:trace contextRef="#ctx0" brushRef="#br0" timeOffset="124">11134 11168 140 0,'-11'-12'2'0,"-14"-24"1"0,121 13-15 0,23 0-5 0,-12 23-82 0</inkml:trace>
  <inkml:trace contextRef="#ctx0" brushRef="#br0" timeOffset="125">10110 11763 123 0,'0'0'0'0,"-83"-11"14"0,95 11-11 0,72-48 7 0,131-12-1 0,117 1-8 0,13 11-1 0,-47 12 2 0,-107 1 0 0,-84 24 0 0,-96-2-2 0,-34 13-28 0,-84 13-81 0,83-13 85 0</inkml:trace>
  <inkml:trace contextRef="#ctx0" brushRef="#br0" timeOffset="126">10086 11799 79 0,'-59'0'20'0,"107"-13"-17"0,142-58 6 0,108 24 11 0,12 0-15 0,-60 11 5 0,-119 11-3 0,-85 14-7 0,-69 11-45 0,0 0-30 0</inkml:trace>
  <inkml:trace contextRef="#ctx0" brushRef="#br0" timeOffset="127">12171 11132 14 0,'0'-47'45'0,"0"-1"-7"0,11 24-6 0,1 12-22 0,-1 35-6 0,2 27 1 0,23 32-1 0,12-22-1 0,-13-13-1 0,-11-23 1 0,-12-24 2 0,-1-37 3 0,2-21 0 0,-1-26-2 0,36 13-2 0,11 24-2 0,-12 23-7 0,1 24-37 0,-24 24-60 0,-12-24 70 0</inkml:trace>
  <inkml:trace contextRef="#ctx0" brushRef="#br0" timeOffset="128">12729 10978 32 0,'0'-12'53'0,"25"12"-20"0,-14 35-5 0,-11 49-17 0,13-1-5 0,11-22-5 0,-12-27-5 0,-1-22-83 0</inkml:trace>
  <inkml:trace contextRef="#ctx0" brushRef="#br0" timeOffset="129">12861 10787 89 0,'0'0'0'0,"-25"-12"-24"0,25 12-35 0</inkml:trace>
  <inkml:trace contextRef="#ctx0" brushRef="#br0" timeOffset="130">13110 10919 60 0,'0'0'0'0,"0"-25"41"0,13 13-18 0,-37-1-3 0,1 13-15 0,11 13-4 0,-1 24-1 0,13 10 0 0,25 11 0 0,9 3 0 0,3-1-2 0,-13-26 5 0,-60-21 5 0,-48-1-3 0,25-24-4 0,35-12-32 0,12 12-83 0</inkml:trace>
  <inkml:trace contextRef="#ctx0" brushRef="#br0" timeOffset="131">13217 11024 52 0,'13'-23'16'0,"23"0"-14"0,-36 11 27 0,0 12-7 0,0 24-12 0,-13 23-2 0,13 1-6 0,25-13-1 0,22-23 0 0,-23-24-1 0,0-23 1 0,-1-1 0 0,13-12-1 0,-11 13 1 0,-14 22 3 0,1 2 4 0,0 11-6 0,0 36 0 0,0-1-1 0,0 13-1 0,0-1-21 0,25 1-42 0,-26-36 10 0</inkml:trace>
  <inkml:trace contextRef="#ctx0" brushRef="#br0" timeOffset="132">13885 10978 54 0,'0'-25'9'0,"-12"2"10"0,0-13-5 0,12 11 6 0,-23 15-8 0,-2 20-4 0,-22 51-4 0,-12 10-2 0,22-11-2 0,37-24 1 0,13-36 3 0,45-36-2 0,3-1-2 0,-25 37-1 0,-25 61 0 0,25-26 1 0,1-23 1 0,33-47 1 0,-10-38-2 0,0-32-2 0,-37-50-15 0,0 34 15 0,-23 39 2 0,-23 22 4 0,10 37 4 0,3 23-6 0,10 47-1 0,-12 37 3 0,0 23-3 0,12 12-1 0,12-12 0 0,10-36 1 0,14-35 0 0,-11-24 1 0,22-72-5 0,-10 1-3 0,-14-14 2 0,-12 2 2 0,-11-23 4 0,0 10-2 0,0 49 1 0,13 11-1 0,-1 24 2 0,-24 11 2 0,-1 49-2 0,2 12-1 0,11 22 0 0,0-10 0 0,24-24 0 0,-1-12-1 0,2-14 0 0,-2-21 2 0,1-26-1 0,12-21-1 0,1-3 1 0,-14 3 0 0,0-3-2 0,-12 24 2 0,-11 38-2 0,0 23 1 0,13-12 0 0,23-13-1 0,0-23 2 0,-14-11-1 0,3-26 1 0,-14 26-1 0,-11 11 1 0,0 24-2 0,0 59 1 0,0 47 0 0,0 2-1 0,0-25 2 0,-36-24-2 0,2-47 5 0,-14-47 9 0,12-60-1 0,36-2-7 0,24 2-3 0,36 10-3 0,10 15-10 0,-21-2-42 0,-26 24-67 0</inkml:trace>
  <inkml:trace contextRef="#ctx0" brushRef="#br0" timeOffset="133">12348 11715 77 0,'-23'0'28'0,"-12"0"-4"0,11-11-1 0,24-1-11 0,36 1-11 0,82-26 4 0,121-10-4 0,94-13 0 0,-23 24-2 0,154-10 2 0,-130 21 2 0,-84-11-2 0,-107 24-1 0,-97 1 2 0,-57-1 2 0,-72 12-5 0,-61 12-1 0,-45 11-4 0,-38 1-1 0,-60 36 4 0,-33-1 2 0,-2 1 4 0,84-13-3 0,72-10 2 0,58-14 0 0,61-12 0 0,47-11 3 0,47-23-2 0,61-13-2 0,94-10 2 0,84-4-2 0,47 16 0 0,1 9 1 0,-60 2 3 0,-108 11 3 0,-83 1 0 0,-70-2-4 0,-13 13-2 0,-24-12-16 0,-12 12-95 0,24 0 50 0</inkml:trace>
  <inkml:trace contextRef="#ctx0" brushRef="#br0" timeOffset="134">15314 11371 44 0,'-24'-24'17'0,"-11"-12"0"0,35 12 6 0,0 24-6 0,23 0-4 0,49 0-5 0,71 13-3 0,59 10-1 0,1-12 0 0,-13 14-2 0,-59-13 1 0,-60-12-1 0,-71 0 2 0,0-24 0 0,-23 0-4 0,-13-12 2 0,12-1-3 0,0 16 3 0,13 21-3 0,11 0 0 0,47 46 1 0,1 13-1 0,-36-22 2 0,-48-3 0 0,-35-9-34 0,59-13-71 0</inkml:trace>
  <inkml:trace contextRef="#ctx0" brushRef="#br0" timeOffset="135">16612 11287 6 0,'12'-37'23'0,"24"-9"6"0,-12 21-12 0,-12 50-11 0,-12 46 0 0,-12 36-1 0,-1-23-1 0,26-13-3 0,10-48 1 0,25-23 0 0,13-59 0 0,-15-12 0 0,1 12-2 0,2-1 1 0,-38 24-1 0,-11 11 3 0,0 25 0 0,0 25-2 0,0 34 1 0,0 1-1 0,36-12 0 0,0-1-2 0,23-23-23 0,13-24-58 0</inkml:trace>
  <inkml:trace contextRef="#ctx0" brushRef="#br0" timeOffset="136">17231 11359 25 0,'0'-12'4'0,"12"-35"5"0,36 22 6 0,0 37 7 0,-36 60-13 0,-12-13-5 0,-24 1-1 0,12-37-1 0,12-23 4 0,24-59-5 0,23-12 0 0,0 23 0 0,-11 25-1 0,1 34 0 0,-14 25 3 0,-12 11-2 0,14 14-3 0,-1-15-36 0,11-21-28 0</inkml:trace>
  <inkml:trace contextRef="#ctx0" brushRef="#br0" timeOffset="137">17957 11418 7 0,'0'0'0'0,"48"-59"32"0,-24 11-5 0,-48 24-13 0,-35 12-9 0,-24 60-4 0,-2 11 0 0,51 1 0 0,45-13-1 0,48-23 1 0,25-48 0 0,11-23-2 0,-11-48 1 0,-48-12 0 0,-36-1 1 0,0 13 0 0,-13 59 2 0,2 36-2 0,-1 73-1 0,-12 32 2 0,24 3-2 0,24-13 1 0,24 1-25 0,-13-61-37 0</inkml:trace>
  <inkml:trace contextRef="#ctx0" brushRef="#br0" timeOffset="138">18338 11382 32 0,'0'0'2'0,"0"-23"5"0,49-2-2 0,-2 14 11 0,0-12-11 0,-11-2-2 0,-36 13 1 0,0-1 1 0,-11 3-3 0,-14 10 0 0,-22 23 0 0,11 25-1 0,12 0 0 0,24-2-1 0,13-9 1 0,34-1-1 0,25-36 2 0,-13-23-1 0,2-38 1 0,-4 14-2 0,4 23 0 0,-15 35-1 0,-10 37 1 0,-11 25-1 0,-37-27 0 0,-12-21 3 0,24-50 1 0,0-58 2 0,36 24-1 0,35 23-4 0,-11 0 0 0,-1 24-12 0,1-13-73 0</inkml:trace>
  <inkml:trace contextRef="#ctx0" brushRef="#br0" timeOffset="139">19363 11204 29 0,'0'-12'26'0,"0"-12"-6"0,12 12-9 0,-48 24-5 0,-35 36-4 0,35-1-3 0,36 13 1 0,60-1 0 0,-2-11 0 0,-58-12 1 0,-47-24 6 0,-36-12-6 0,34-23-5 0,74-14-90 0</inkml:trace>
  <inkml:trace contextRef="#ctx0" brushRef="#br0" timeOffset="140">19649 11024 73 0,'0'-11'4'0,"-12"-12"6"0,12 94-8 0,-49 47 2 0,3-10-1 0,22-1-4 0,1-12-52 0,10-83 26 0</inkml:trace>
  <inkml:trace contextRef="#ctx0" brushRef="#br0" timeOffset="141">19458 11287 68 0,'0'0'0'0,"-24"-37"14"0,85 16-13 0,32 8-1 0,27 37-27 0,-61-1-29 0</inkml:trace>
  <inkml:trace contextRef="#ctx0" brushRef="#br0" timeOffset="142">20018 11334 0 0,'24'-11'7'0,"0"-25"0"0,-12-1 16 0,-35 3-2 0,-2-3-7 0,-11 26-11 0,-23 11-2 0,11 36-1 0,1 10 1 0,34 4 0 0,13 9 0 0,13-24-1 0,10-24 1 0,13-34 1 0,23-25 0 0,-23 14-2 0,-24 9 1 0,-12 13 1 0,-12 12-1 0,0 12-1 0,12 0 0 0,12 24 0 0,12 0 0 0,0-13 0 0,12-11 1 0,11-12-1 0,13-12 0 0,-1-11-1 0,-12-25 1 0,-11 24 0 0,12 12 0 0,-36 12-1 0,-12 36 1 0,-12 0 0 0,-12-12 1 0,12-13 0 0,12-34 1 0,36-25-1 0,0 0-1 0,0 25 0 0,-24 23-1 0,11 35 1 0,-12 13-1 0,14-12 1 0,23-13-27 0,-1-11-34 0</inkml:trace>
  <inkml:trace contextRef="#ctx0" brushRef="#br0" timeOffset="143">20947 11300 18 0,'0'0'0'0,"0"-37"35"0,-36 14-28 0,-12 33 3 0,13 15-8 0,11 23-2 0,35-12-1 0,25-24 3 0,24-36-1 0,12-48-2 0,-25-58 1 0,-24 34 0 0,-23 71 6 0,-36 62 1 0,-10 58 2 0,22-1-7 0,12-10-1 0,24-24-5 0,12-49-82 0</inkml:trace>
  <inkml:trace contextRef="#ctx0" brushRef="#br0" timeOffset="144">21804 11405 43 0,'0'0'0'0,"0"-46"17"0,72-2-16 0,-13-47 0 0,-11 11 0 0,-24 49-1 0,-24 23 0 0,0 1 0 0,12-2 0 0,-12-24 1 0,10 26 2 0,-10 11 2 0,-10-12-1 0,10 12 3 0,0-11-3 0,10 11-3 0,-10 23-1 0,0 1 1 0,-10 24 0 0,-2 12-1 0,12-26 1 0,22-9-1 0,50-25 1 0,0-36 0 0,-1-12 0 0,-23-23 1 0,0 12-1 0,-36 35-1 0,-12 24 0 0,0 47 0 0,-12 72 0 0,0 49 0 0,-12 10 0 0,0-46 2 0,-23-61-1 0,24-60 3 0,-14-72-1 0,25-69-1 0,24 0-4 0,25 22-3 0,57 24 0 0,12 25 2 0,3 24 3 0,-50 24 0 0,-35 45 2 0,-37 37-2 0,2 0 0 0,22-21 0 0,25-27 1 0,12-35 0 0,0-49 1 0,-35-21-1 0,-13-1 0 0,-49 22-1 0,2 50 0 0,-13 22-1 0,13 39 1 0,23 21-2 0,48-24 2 0,34-23-2 0,26-24 2 0,0-37 0 0,-14 3-1 0,-9-3 0 0,-37 14 3 0,-12-1-2 0,-12 12 0 0,0 12 0 0,-12 36 0 0,12 24 0 0,0-13 0 0,22-10-1 0,-9-26 0 0,35-11 0 0,12-24 2 0,-2-24-2 0,3 25 2 0,-38-2 0 0,1 25-2 0,-12 36 1 0,0 12-1 0,-12-12 1 0,-12-13 0 0,24-46 2 0,24-25 2 0,0 1-2 0,11 34-3 0,13 13-20 0,23 0-54 0</inkml:trace>
  <inkml:trace contextRef="#ctx0" brushRef="#br0" timeOffset="145">23769 11120 0 0,'24'0'1'0,"35"12"5"0,-23-12 13 0,-24-12 6 0,-12-11-11 0,-25-13-7 0,14 36-7 0,-36 0 1 0,-13 47-1 0,12 13 1 0,25 1-1 0,46-40 1 0,37-8 1 0,10-47-2 0,-9-50 2 0,-1-60-3 0,-25 37 1 0,-23 61 1 0,-12 33 0 0,-36 72 0 0,-24 48 1 0,37 12-2 0,10-10-1 0,13-51-27 0,25-34-26 0</inkml:trace>
  <inkml:trace contextRef="#ctx0" brushRef="#br0" timeOffset="146">24269 11192 3 0,'12'-13'11'0,"12"-21"7"0,-12 21-9 0,-12-11-6 0,0 13-2 0,-25-1 3 0,2 1 5 0,-13 11-4 0,13 0-3 0,-13 34-2 0,0 3 1 0,12-3 1 0,0 3 1 0,24-13-1 0,12-24 2 0,36-11-3 0,12-26 1 0,-25 24-2 0,-11 13-1 0,-24 37 1 0,23-3 0 0,38-9 1 0,21-37 0 0,2-35 0 0,0-49 0 0,-1-46-4 0,0-1-5 0,-36 47 6 0,-34 50 3 0,-13 9 5 0,-13 37-4 0,-23 24-4 0,-10 35 2 0,10 37 1 0,24 11 1 0,24 0-1 0,12-24 1 0,34-36 1 0,27-22-1 0,-14-25 0 0,-12-36-1 0,1 13 0 0,0-2 0 0,-1-10 0 0,-35-13 0 0,-12 1 0 0,-24 23 0 0,-48 11 0 0,26 26-1 0,-15 11-1 0,1 23 1 0,0 13 0 0,48-25 0 0,0-22 2 0,48-26-1 0,0 13 0 0,-24 24-2 0,12 24 2 0,-1-23 0 0,1-25-2 0,-24-61-35 0,-12 13-24 0</inkml:trace>
  <inkml:trace contextRef="#ctx0" brushRef="#br0" timeOffset="147">24841 10764 54 0,'0'0'0'0,"24"-25"14"0,106 25-11 0,25 0-1 0,-47 25 0 0,-85-38 6 0,-36 1-3 0,3-11-11 0,-2 23-70 0</inkml:trace>
  <inkml:trace contextRef="#ctx0" brushRef="#br0" timeOffset="148">7444 10513 4 0,'0'0'10'0,"-13"-25"25"0,13 4-17 0,13-4-6 0,21 0-1 0,2 25 4 0,-13 13-4 0,-10 45-4 0,-1 15-2 0,12-14-2 0,-24-11-1 0,0-12 0 0,0-24 1 0,0-12 1 0,-12 0-1 0,12-23-2 0,0-14 0 0,12-10 0 0,-12 10-1 0,12 3 1 0,12-3-1 0,-12 14 0 0,11 12 0 0,13 11 0 0,0 21 0 0,-13 40 1 0,-10-13-1 0,-2-13 0 0,-11-11 2 0,0-12 0 0,0-24 1 0,13-24-2 0,-13-12 0 0,23 14-1 0,-12-3 0 0,25 14 0 0,12-1 0 0,-12 24-2 0,0 34 1 0,-11 27 1 0,-14-1 0 0,-1-1 0 0,-10-34 0 0,0-14-2 0,0-35-139 0</inkml:trace>
  <inkml:trace contextRef="#ctx0" brushRef="#br0" timeOffset="149">8253 10643 18 0,'0'0'13'0,"23"-11"7"0,1-1-6 0,0-11 2 0,1-2-11 0,-14 2-3 0,-11-1 0 0,-11-13 0 0,-2 27 0 0,1-14-1 0,0 12 0 0,0 12 3 0,0 0-1 0,-11 0-2 0,-2 25-1 0,-11 9 1 0,0 26 3 0,14-1 0 0,10-11-3 0,24-23 0 0,10-25-4 0,14-13 6 0,13-35-2 0,-2 1-1 0,-23 23 1 0,-12 1 1 0,1 23 3 0,-13 11-3 0,0 25-2 0,11 11 0 0,1 1 1 0,12-12-5 0,-1-25-15 0,13-22-36 0,-24-1 17 0</inkml:trace>
  <inkml:trace contextRef="#ctx0" brushRef="#br0" timeOffset="150">8634 10335 12 0,'12'-36'13'0,"23"-24"-6"0,-11 25 7 0,-12 22 20 0,-12 26-10 0,0 45-11 0,-25 26-6 0,25-24-2 0,0 1-1 0,25 10-1 0,-14-37-2 0,14 3 1 0,-14-26-1 0,2-11-8 0,10-23-17 0,-11-2-44 0,-12 14 29 0</inkml:trace>
  <inkml:trace contextRef="#ctx0" brushRef="#br0" timeOffset="151">8515 10538 31 0,'0'-13'21'0,"34"1"2"0,38-13 8 0,-1 4-18 0,26-4-11 0,-38 25-19 0,-35 0-80 0</inkml:trace>
  <inkml:trace contextRef="#ctx0" brushRef="#br0" timeOffset="152">9015 10204 47 0,'0'-13'7'0,"12"2"5"0,0-1 9 0,0 35-1 0,-12 37-12 0,0 35-5 0,0-24-1 0,0-10 0 0,0-14-2 0,-12-23 2 0,12-24 0 0,-12-48-2 0,12 25 0 0,12-13-1 0,0 11 0 0,10 14-1 0,14 11 1 0,0 24-1 0,-11 34 2 0,-14 3 1 0,-22-25 1 0,-25-24 1 0,0-24 0 0,11-12-3 0,15 12-7 0,-2 12-44 0,12 0-14 0</inkml:trace>
  <inkml:trace contextRef="#ctx0" brushRef="#br0" timeOffset="153">9015 10478 10 0,'0'0'23'0,"0"0"6"0,0 47 4 0,12 48-17 0,12 12-8 0,-12-36-2 0,-12-34-2 0,0-24-3 0,10-38-15 0,-10-11-82 0</inkml:trace>
  <inkml:trace contextRef="#ctx0" brushRef="#br0" timeOffset="154">9324 10239 8 0,'0'0'0'0,"-11"-23"48"0,11 23-37 0,0 35 18 0,0 49-11 0,11 11-9 0,13-12-7 0,-12-47 0 0,0-13-24 0,-12-10-80 0</inkml:trace>
  <inkml:trace contextRef="#ctx0" brushRef="#br0" timeOffset="155">9467 10430 48 0,'0'0'2'0,"23"12"-1"0,-10 24 18 0,-26 24-5 0,38-26-11 0,-1-9-1 0,0-25 0 0,-1-25 1 0,1-22-1 0,-37 0-1 0,-21 11 0 0,10 0-1 0,-12 36 0 0,12 0 0 0,12 36-1 0,12 0 2 0,36-1-1 0,36-23-1 0,11-24 1 0,0-23 0 0,1-13-1 0,-49-12 0 0,-24-11 2 0,-22 23-1 0,-1 1 1 0,1 23 0 0,11 35 3 0,-12 49 4 0,12 35-3 0,0-24-3 0,23-10-3 0,-11-1-25 0,-12-49-50 0</inkml:trace>
  <inkml:trace contextRef="#ctx0" brushRef="#br0" timeOffset="156">9682 10383 65 0,'0'0'5'0,"12"-13"4"0,35 1-7 0,24 0 2 0,25 12-10 0,-60 0-66 0</inkml:trace>
  <inkml:trace contextRef="#ctx0" brushRef="#br0" timeOffset="157">10014 10251 32 0,'0'-35'15'0,"36"23"-15"0,-36 12 23 0,13 0-2 0,-13 71-10 0,0 12-3 0,12-11-6 0,12-24-1 0,0-13-3 0,-13-23-7 0,12-36-23 0,2-23-26 0,-1 10 49 0,-1 3 30 0,-11-3 17 0,0 3-17 0,12 34-10 0,-12 0-3 0,-12 46-1 0,0 26-3 0,0-14-3 0,12-21-2 0,12-24-18 0,10-13-73 0</inkml:trace>
  <inkml:trace contextRef="#ctx0" brushRef="#br0" timeOffset="158">10444 10216 24 0,'0'-48'7'0,"24"37"-3"0,-24 11 37 0,0 71-21 0,-12 24-14 0,12-24-1 0,24-59-1 0,47-12-2 0,12-12-4 0,-34 35 1 0,-49 14 7 0,-61-13 2 0,-23-24-12 0,14-24-73 0,58 24 44 0</inkml:trace>
  <inkml:trace contextRef="#ctx0" brushRef="#br0" timeOffset="159">10683 10275 99 0,'0'0'9'0,"0"12"-34"0,11-12-49 0</inkml:trace>
  <inkml:trace contextRef="#ctx0" brushRef="#br0" timeOffset="160">20387 15538 62 0,'-12'-24'14'0,"-12"1"14"0,12 10-12 0,96 13-6 0,59 60-6 0,36 48-1 0,11 10 1 0,-23-10-3 0,-37-61 1 0,-23-23 0 0,-59-61 2 0,-36-57 1 0,-36 22 1 0,-23 36-1 0,58 72-3 0,14 46-2 0,10 2 0 0,-35-24 2 0,-71-24-2 0,11-24-83 0,60-12 25 0</inkml:trace>
  <inkml:trace contextRef="#ctx0" brushRef="#br0" timeOffset="161">21720 16193 50 0,'0'0'0'0,"-11"-61"49"0,11 50-27 0,11 93-6 0,2 39-6 0,-13-14-4 0,-13-59 0 0,2-25 1 0,11-83-1 0,36-58-4 0,23 10-1 0,-11 73-1 0,22 57 0 0,-9 28 0 0,-37 9 1 0,-12-13 2 0,-12-21 1 0,0-25-2 0,10-59 0 0,26-12-2 0,13 21 0 0,10 16-1 0,-11 22 3 0,11 24-4 0,-35 22 3 0,-12 16-2 0,-12 9 2 0,24-13-1 0,36-33-2 0,35-13 0 0,-1-47 2 0,-33-13 2 0,-26-1-2 0,1 3 1 0,-12 34-3 0,-1 24 1 0,-10 72 2 0,-13-12-1 0,0-1 0 0,35-24-1 0,25-35-1 0,23-47 2 0,0 0-2 0,-23 10 3 0,-49 24-1 0,2 26 1 0,-13 11-2 0,0 0 2 0,0-1 0 0,0-10-1 0,-13-13 2 0,38-60 0 0,34 1-2 0,-11 35 0 0,-12 48-1 0,-23 35 0 0,10-23 1 0,-23-12-4 0,-12-37-29 0,-12-34-37 0,12-12-5 0</inkml:trace>
  <inkml:trace contextRef="#ctx0" brushRef="#br0" timeOffset="162">23138 15812 34 0,'0'0'0'0,"-72"-72"65"0,48 60-42 0,37 24-19 0,106 12-103 0</inkml:trace>
  <inkml:trace contextRef="#ctx0" brushRef="#br0" timeOffset="163">23875 15954 26 0,'0'-23'4'0,"72"-61"36"0,-12 72-12 0,-60 72-10 0,-60 83-3 0,13 0-6 0,47-48-3 0,47-47-2 0,37-37-1 0,23-34-2 0,-23-2 1 0,-25-9-2 0,-11 21-15 0,-24 1-51 0,-14 0-8 0</inkml:trace>
  <inkml:trace contextRef="#ctx0" brushRef="#br0" timeOffset="164">23971 16157 12 0,'-60'-12'15'0,"96"-12"-2"0,71 12-11 0,38-12-2 0,-75 12-29 0,-58 0 16 0</inkml:trace>
  <inkml:trace contextRef="#ctx0" brushRef="#br0" timeOffset="165">24126 15919 4 0,'-12'-13'9'0,"-12"-46"26"0,48-12-4 0,48 35-25 0,71 24-5 0,-12 24-84 0</inkml:trace>
  <inkml:trace contextRef="#ctx0" brushRef="#br0" timeOffset="166">24567 15943 46 0,'-23'0'13'0,"34"-12"5"0,72 12-12 0,13 59-2 0,-37 24-1 0,-72-24 0 0,-57-10 1 0,10-37-2 0,36-36 2 0,72-36-6 0,22 12-16 0,-9 1-2 0,-14 10 19 0,-10 3 7 0,69 34 20 0,-58 71-21 0,-36 24-4 0,-24-59 7 0,-12-24 6 0,24-96-2 0,72-12-7 0,23 50-4 0,-23 46-2 0,-49 0-6 0,-23 12-73 0,0-12 41 0</inkml:trace>
  <inkml:trace contextRef="#ctx0" brushRef="#br0" timeOffset="167">21865 17120 5 0,'11'-71'33'0,"24"-13"19"0,-11 62-31 0,-12 117-7 0,-12 60-1 0,-12-12-7 0,12-49-4 0,0-57 2 0,0-61 4 0,-13-73 0 0,38-33-4 0,-1 34-1 0,12 25-2 0,22 48-1 0,27 12-2 0,-14 70 2 0,-35 0-3 0,-36 24 2 0,-24-24 2 0,12-46 3 0,12-60-1 0,48-49-2 0,11 25 1 0,13 46-5 0,10 25 2 0,-11 60-1 0,-46 12 1 0,-25-12-1 0,-12-37-23 0,12 1-52 0,12-12 13 0</inkml:trace>
  <inkml:trace contextRef="#ctx0" brushRef="#br0" timeOffset="168">22864 17193 1 0,'36'-48'3'0,"-2"0"17"0,-9 13-1 0,-25 11 6 0,-12 1-7 0,-23 23-7 0,-37 59 0 0,-11 24-2 0,35 12-7 0,36-47-1 0,49-48 0 0,22-59 4 0,0-12-5 0,-23 34 6 0,10 61 0 0,-21 23-3 0,-1-23-5 0,-12 0-13 0,-1-35-26 0,25-37 16 0,12-36 24 0,-25 61 10 0,13 34 4 0,24 37-7 0,36 11-7 0,-50-35-6 0,-21-48-2 0,-1-60 9 0,-37 50 15 0,-46 34 8 0,-24 95-6 0,0 12-12 0,47-24-11 0,23-47-108 0</inkml:trace>
  <inkml:trace contextRef="#ctx0" brushRef="#br0" timeOffset="169">24043 16965 0 0,'11'-34'10'0,"14"-14"19"0,-14 0 3 0,-11 36-15 0,0 60-6 0,0 71-2 0,-11 0-6 0,-1-12 0 0,12-71-1 0,0-36 4 0,-13-59-2 0,2-37 0 0,11 14-2 0,11-14 1 0,37 24-3 0,-12 1 2 0,36 34-5 0,-1 26 4 0,1-1-3 0,-13 12-19 0,-36 0-36 0,-23 0 4 0</inkml:trace>
  <inkml:trace contextRef="#ctx0" brushRef="#br0" timeOffset="170">24090 17038 44 0,'-59'0'20'0,"59"0"-10"0,83-12-2 0,25 1-5 0,-13-2 2 0,-71 1 2 0,-24 0-4 0,0-1-8 0,12 13-37 0,-2 13-9 0</inkml:trace>
  <inkml:trace contextRef="#ctx0" brushRef="#br0" timeOffset="171">24138 17193 14 0,'-84'23'30'0,"61"2"-2"0,35-25-18 0,71-25-5 0,13 13-2 0,-13 1 0 0,-59-1-4 0,0 1-44 0,-24 11-2 0</inkml:trace>
  <inkml:trace contextRef="#ctx0" brushRef="#br0" timeOffset="172">24603 16990 45 0,'-12'-12'9'0,"-1"12"6"0,13 37-3 0,13 34-2 0,-1-12-6 0,-12-23-2 0,11-72 4 0,13-47-2 0,12 23-2 0,12 23 3 0,23 27-21 0,-23 10-60 0,-37 10 56 0</inkml:trace>
  <inkml:trace contextRef="#ctx0" brushRef="#br0" timeOffset="173">24948 16931 38 0,'0'0'10'0,"-25"12"12"0,25 23-10 0,25 13-3 0,22 0-7 0,-23-36-1 0,0-24 4 0,0-36-2 0,0 0-1 0,23 13-10 0,-24 23-38 0,2 24 3 0,-1-12 49 0,0-12 39 0,-24 0-28 0,12 12-81 0</inkml:trace>
  <inkml:trace contextRef="#ctx0" brushRef="#br0" timeOffset="174">14624 13907 21 0,'-36'-24'26'0,"12"0"6"0,12 11-6 0,12 13-19 0,12 50-1 0,12-4-3 0,23 26 0 0,49-37-2 0,34 13 1 0,14-23-1 0,34-2 1 0,13-12 0 0,11 1-1 0,13-24 2 0,11 12-2 0,-12 0 1 0,-11 0-2 0,-36 24 2 0,-1 12-1 0,13 12 0 0,-25-14 0 0,-11 3-1 0,-25-1 1 0,-33 0 2 0,-25 23 2 0,10-22-2 0,2-26 0 0,-36 1 0 0,-24-24 2 0,-12-24-3 0,-24-12-1 0,-12 13-1 0,12 11 1 0,1-36-1 0,23 13 1 0,-13 10-1 0,13 37 1 0,0 0-3 0,13 50 2 0,10 8 0 0,13 14 1 0,-12 11 0 0,-12-36 2 0,-24 13 1 0,-24-49 3 0,-24 2-2 0,13-13-1 0,11-13-4 0,25 13-3 0,-13 0-54 0,-1 25-55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35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12802 5430 14 0,'-12'0'6'0,"-24"-13"4"0,36 13-9 0,11 13 2 0,38-13 11 0,9-25 0 0,14 13-3 0,24 1-6 0,-1-1-2 0,12 12-1 0,-24-11-2 0,-35 11 1 0,0 0-6 0,-24-13-25 0,-24 13-19 0</inkml:trace>
  <inkml:trace contextRef="#ctx0" brushRef="#br0" timeOffset="1">13135 5049 13 0,'0'0'0'0,"-12"-13"28"0,12 73-5 0,-13 59-11 0,-10 48-11 0,12-48 0 0,11-24 0 0,11-24-12 0,1-35-56 0</inkml:trace>
  <inkml:trace contextRef="#ctx0" brushRef="#br0" timeOffset="2">14267 4953 56 0,'-13'-36'10'0,"2"72"-2"0,11 107-2 0,0 47-4 0,11-23-4 0,-11-48-12 0,-24-35-28 0,24-73 22 0</inkml:trace>
  <inkml:trace contextRef="#ctx0" brushRef="#br0" timeOffset="3">14088 4928 19 0,'0'0'0'0,"-24"-46"37"0,48 34-34 0,71 12-3 0,36 58-1 0,12 50 2 0,-61 23 3 0,-33 11 8 0,-73-10 0 0,-47-13-7 0,-49-35-2 0,25-38-1 0,24-21-3 0,35-25-53 0,36 0 23 0</inkml:trace>
  <inkml:trace contextRef="#ctx0" brushRef="#br0" timeOffset="4">15099 5715 45 0,'-11'-36'9'0,"11"1"-7"0,36-24-5 0,-12-1 2 0,-24 12 3 0,-13 12 0 0,-10 12 0 0,-13-11-1 0,12 23 0 0,-1 12-1 0,-9 12 1 0,-2 11 0 0,0 13 0 0,-11 24 1 0,0 11 0 0,10-11 3 0,13-2-2 0,12-8-2 0,12-39 1 0,36-22 0 0,12-50 0 0,23 1-2 0,-35 37 2 0,-12 23 0 0,12 48-2 0,-1-2 0 0,13 4 0 0,12-16 0 0,11-22 0 0,0-35 0 0,13-25-1 0,11-59 0 0,-13-12 1 0,-21 0 1 0,10-24 0 0,-24 36-1 0,-22 23 0 0,-25 37 0 0,-12 23 0 0,-1 24-1 0,-22 47 1 0,12 49 0 0,-1 23 0 0,12 59-1 0,24-69 1 0,35 9-1 0,13-35 0 0,11-35 1 0,13-37-1 0,23-22 1 0,-24-25 0 0,-11-35 1 0,-25 0-1 0,-23 11 1 0,-11 12 0 0,-2 1 0 0,-22 10-1 0,-14 14 1 0,1 12-1 0,-11 11 2 0,-1 23 0 0,0 36-2 0,11 14 1 0,3-2-2 0,33-37 2 0,36 14-1 0,14 25-1 0,10-15 2 0,-11-22-9 0,-14-48-24 0,-57-47-11 0,-71-37 35 0</inkml:trace>
  <inkml:trace contextRef="#ctx0" brushRef="#br0" timeOffset="5">15814 5263 1 0,'-35'-12'5'0,"-49"-24"12"0,61 25-5 0,81-2 1 0,98 1 5 0,46-34-6 0,0 9-2 0,-46 1 1 0,-61 0-3 0,-59 13-5 0,-36 34-21 0,0 13-65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36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6657 5656 36 0,'-12'-12'2'0,"-47"-13"6"0,35 25-6 0,35 25-1 0,25-2 3 0,0 25 0 0,12 0-1 0,-2-25 0 0,15-35 2 0,23-22-2 0,11-39 0 0,12 2-1 0,24-11 0 0,-13 9 2 0,-22 25 0 0,-1-11-1 0,-23 11 0 0,-13 13-2 0,-11 22-1 0,-48 26-34 0,0 11-23 0</inkml:trace>
  <inkml:trace contextRef="#ctx0" brushRef="#br0" timeOffset="1">11885 6954 13 0,'-25'-25'25'0,"25"25"-18"0,13 0-1 0,-13 12 0 0,12-12 1 0,-1 0 2 0,-11 0-3 0,0 13-1 0,13 21-4 0,-2 3 0 0,0 22-1 0,14-11 1 0,-25-12 0 0,11-13 0 0,2-11 1 0,23-24 0 0,11-36-1 0,25-23-1 0,11 0 0 0,1-1 0 0,-2 26 0 0,2-4 1 0,-12 16 0 0,-13-3 2 0,-11 3 0 0,-2 9 0 0,-21 13 1 0,-14-11-2 0,-11 23 0 0,0 0 0 0</inkml:trace>
  <inkml:trace contextRef="#ctx0" brushRef="#br0" timeOffset="2">12635 8418 3 0,'0'0'0'0,"-24"-11"7"0,0-14 4 0,24 25-5 0,0 0 20 0,0 12-17 0,12 1-8 0,12 10 0 0,-12-12 0 0,12 13 0 0,-12 0 1 0,0-12 0 0,-2 12 0 0,3-12 0 0,-1-12-1 0,12-12 1 0,-12-1-2 0,36-21 1 0,-1-14-1 0,37-12 0 0,23-11 0 0,0-1-1 0,-12 1 2 0,1 23 1 0,-13-11 0 0,-12 36 1 0,-23-2-1 0,-24 13 1 0,0-1-1 0,-1 2 0 0,-11-12 0 0,-1 11 1 0,-11 0 0 0,0 12-1 0,0 12-2 0,25 0-44 0,-25-12 11 0</inkml:trace>
  <inkml:trace contextRef="#ctx0" brushRef="#br0" timeOffset="3">2703 8882 28 0,'-11'-36'5'0,"-1"12"1"0,12 24-5 0,12-11-1 0,-12 11 5 0,-36 0 6 0,-47 35-3 0,-38 1-3 0,3-12 0 0,11-12-2 0,0 13 0 0,24-4-3 0,-1 16 2 0,2-13 1 0,45-1 0 0,1 2 2 0,25-2-3 0,-14 0 1 0,25 27-2 0,-11-16 0 0,11 14 1 0,-12 12 0 0,-1 11-1 0,13 13 0 0,0 11-1 0,13 12-1 0,-1 12 2 0,-12-12 0 0,11 12-1 0,2-12 0 0,-1 12-1 0,-1 12 2 0,1-13 0 0,-12 3-1 0,0-14 0 0,0 0-2 0,12 0 3 0,-12-13 0 0,-12-10 0 0,0 0-1 0,1-26 1 0,-1 15-3 0,12-25 3 0,0-25-1 0,12 1 1 0,-1 0-2 0,13 0 1 0,12-12 0 0,47-12 0 0,1-12 0 0,11 12 1 0,-1 0-2 0,-9-11 2 0,-14 11-1 0,-23 0 0 0,-14 11 2 0,-9-22 2 0,-14 11-1 0,-11-13 0 0,0 13 1 0,-11 13-4 0,-1-13 0 0,12 0 1 0,0 0 4 0,0-13-4 0,0 1 0 0,0 12-1 0,-13 0 0 0,13 0 0 0,0 0 1 0,0 0-1 0,-10 0 0 0,-1 12-1 0,11-12 1 0,0 0 0 0,0 0 0 0,0 0 0 0,0 0-2 0,0 0-1 0,11 0 2 0,-11 0 1 0,0 0-1 0,10 0 1 0,3 0 0 0,-13 0-1 0,0 0 1 0,12 0 0 0,-12-12 1 0,0 12-1 0,-12 0 0 0,12 0 0 0,0 0 0 0,0 0 1 0,0-12-1 0,0 12-1 0,-13-13 2 0,13 13-1 0,-10-11 0 0,-1-1 1 0,11 12-2 0,0 0 0 0,0 12 1 0,0-12 0 0,0 0 0 0,11 0 0 0,-11 0 0 0,0 0 0 0,0 0 1 0,0 0 0 0,0 0-4 0,10 0 4 0,-10 0-2 0,0 0 2 0,13 0-1 0,-13 0-1 0,0-12 1 0,12 12 1 0,-1 0-3 0,-11-11-2 0,13 11 2 0,-13 0 0 0,0 0 1 0,12 0-14 0,0 0-72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36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10099 8215 9 0,'-13'-13'31'0,"13"13"-5"0,0-10-3 0,-11-1-4 0,11 11-6 0,11 0-5 0,2-13-1 0,11 1-3 0,10 12-1 0,2 0 0 0,0 12-1 0,-12 12 1 0,12 11-1 0,0 1-1 0,-12 12 0 0,-14-25 0 0,15 0 0 0,-14-10 0 0,25-1 1 0,-11-12 0 0,10-25 0 0,12-9-1 0,25-14 0 0,24-12-3 0,-1-11 2 0,36-13 2 0,24 0-1 0,-24 26 0 0,-36 22-2 0,-35 12 2 0,-26 12 0 0,-9 0 2 0,-25 12 0 0,0 0-2 0,0 0-3 0,-36 48-64 0,25-36 7 0</inkml:trace>
  <inkml:trace contextRef="#ctx0" brushRef="#br0" timeOffset="1">10944 9489 42 0,'-12'-12'9'0,"-24"-11"7"0,13 11 3 0,23-1-12 0,10 2-6 0,3-1-1 0,10-12 1 0,2 0-5 0,-25 1-6 0,0 23-1 0,-25-11 9 0,-11-2 4 0,14-11 10 0,10 0 2 0,12 1-6 0,0-2-1 0,12 25 0 0,-12-12 1 0,0-11-2 0,12 23-2 0,-12-11-1 0,10 11 1 0,-10 0-2 0,0 0-2 0,13 11 0 0,-1 24 0 0,-1 13 1 0,14 0 0 0,-14 11 0 0,2 0 0 0,10 1-1 0,1-24 1 0,0-11 2 0,-12-25-1 0,24-13 2 0,23-47-3 0,13-11 0 0,46-11 0 0,38-15-3 0,-37 26 2 0,-24 23 2 0,-23 13 0 0,-13 10-1 0,13-9 1 0,-37 21 0 0,-23 13-1 0,-12 0-7 0,-36 24-137 0</inkml:trace>
  <inkml:trace contextRef="#ctx0" brushRef="#br0" timeOffset="2">11909 10835 3 0,'0'-12'5'0,"-13"0"3"0,13-1-3 0,0 2 4 0,0-1 5 0,0 12-4 0,0 0-5 0,0-11 6 0,0 11-6 0,13 11-2 0,-2 1-2 0,13 24 0 0,-1 0 1 0,2-1 0 0,-14 13 0 0,25-12-1 0,-12-1 0 0,12-11 0 0,-12-24 0 0,12 0 0 0,-1-36 0 0,25 1 0 0,11-25-1 0,-12-11 1 0,14 0 0 0,10 0 0 0,-12-2 0 0,-23 25 0 0,-1 1 1 0,-24 23 1 0,-10 1 0 0,-1 12 0 0,-12-2-2 0,0 13-7 0,0 0-49 0,0-12 8 0</inkml:trace>
  <inkml:trace contextRef="#ctx0" brushRef="#br0" timeOffset="3">1501 8453 24 0,'-24'25'46'0,"0"9"-5"0,24-9-21 0,0-13-7 0,0-24 2 0,0-47-8 0,-12-49-1 0,-12-10-5 0,13 10 1 0,11 1 0 0,0 35-1 0,23 25 2 0,1 23-3 0,12 35 1 0,22 60 1 0,14 61 0 0,-1-13-1 0,-10-12 2 0,-37-47-4 0,-12-24 6 0,-24-36 0 0,-24-12 0 0,-24-49-4 0,-36 15 1 0,-34 21-4 0,11 25 2 0,12 0 2 0,24 25-1 0,11-13 0 0,48-12-1 0,48-12-2 0,60-24-2 0,23-37 5 0,47-21-1 0,-11 12 2 0,-24 9-1 0,-59 25 1 0,-48 14-1 0,-12 21 0 0,-12 13-2 0,-48 72 1 0,0 47 0 0,-12 47 1 0,14-11 3 0,10-36 2 0,24-71-1 0,13-23-1 0,-1-25-1 0,-1 0-78 0,13 11-52 0</inkml:trace>
  <inkml:trace contextRef="#ctx0" brushRef="#br0" timeOffset="4">10919 9169 0 0,'0'0'0'0,"0"0"0"0,-11 0 2 0,-14 0 9 0,3 11 4 0,10-11-1 0,12 0 6 0,12-11-14 0,-12 11 2 0,0 0 6 0,-12 0-5 0,12 0-1 0,0 0-3 0,0 0 14 0,0 0-17 0,0 0 9 0,0 0-7 0,0 11-1 0,0 1-2 0,12 11 0 0,0 13 0 0,-2 0 0 0,15-12 1 0,-1 23-1 0,-1-10-1 0,2 10 1 0,-14-12 0 0,2 1-1 0,-2-12 2 0,-11 0-1 0,0-1-1 0,0 1 1 0,0-11 0 0,0-2 0 0,0-11-1 0,0 12 0 0,0-12 1 0,24 0 0 0,-12-12-1 0,24-12 0 0,11 12 1 0,-11-11-1 0,12 0 0 0,-12-14 1 0,23 13-1 0,1-23-2 0,23 0 2 0,-12 22-1 0,-23 0 2 0,-24 4-1 0,-1 8 0 0,25-11 0 0,0-12 1 0,12 0-2 0,-1 13 2 0,-36 11 0 0,2 1-1 0,-14-14-1 0,13 13 2 0,0-1 0 0,-12 2-1 0,-12 11 0 0,11 0 0 0,-11-12 0 0,13 12 0 0,-13 0 1 0,0 0-1 0,12 0 0 0,-12 0 0 0,0 0 1 0,0 12-1 0,0-12 1 0,0 0-1 0,0 0 0 0,0 0 0 0,0 0 0 0,0 11 0 0,0-11 0 0,0 0 0 0,0 0 0 0,0 0 0 0,0 0 0 0,0 0 1 0,11 0-1 0,-11 0 0 0,0 0 1 0,0-11-7 0,0 22-29 0,-23 2-68 0</inkml:trace>
  <inkml:trace contextRef="#ctx0" brushRef="#br0" timeOffset="5">12504 9406 38 0,'-84'-11'44'0,"61"11"-37"0,23 0 13 0,12-13-3 0,59 1-2 0,72-13-8 0,36 4-2 0,-13 8-1 0,-35-11 1 0,-59 0-2 0,-60 1 2 0,-12-2 0 0,-60 2-3 0,24 0 0 0,36 23-3 0,12 46 1 0,12 2-2 0,-24-24 2 0,-36 24-8 0,0-13-48 0,36-23-43 0</inkml:trace>
  <inkml:trace contextRef="#ctx0" brushRef="#br0" timeOffset="6">13659 9108 61 0,'24'-47'12'0,"12"23"-11"0,-25 24 8 0,-22 36 6 0,-49 23-9 0,24 12-3 0,36-23-3 0,36 0 2 0,12-36-1 0,-1-12 0 0,-11-37 1 0,-24-34-1 0,-24 0 0 0,-24 12-1 0,1 11 1 0,11 37-2 0,-24 22 0 0,24 37 1 0,24 11-1 0,36-11 1 0,46-25-1 0,26-23 1 0,12-34 1 0,-13-39 0 0,0-34 0 0,-47 24-1 0,-60 23 1 0,0 13-2 0,-13 11 2 0,13 11-1 0,-11 25 0 0,11 13-1 0,0 47 0 0,0 35 1 0,-12-12 0 0,-1-11 0 0,13-60 1 0,13-12 0 0,23-12-1 0,22 47-1 0,-33 38 0 0,-25-15 1 0,-48-22 1 0,0-36 0 0,25-36 0 0,10 24-3 0,26 24 1 0,47 24 1 0,35-25 0 0,12-34 0 0,-12-59 0 0,-24 9 0 0,-35 38 1 0,-36 47-1 0,0 71 3 0,-12 35-1 0,-1-10-1 0,2-1 0 0,-12-35 0 0,-1-25-21 0,24-47-42 0,0 0 29 0</inkml:trace>
  <inkml:trace contextRef="#ctx0" brushRef="#br0" timeOffset="7">14564 8775 108 0,'0'0'0'0,"-59"-71"3"0,82 71-95 0</inkml:trace>
  <inkml:trace contextRef="#ctx0" brushRef="#br0" timeOffset="8">14838 9108 93 0,'0'0'6'0,"59"-12"-7"0,49-47-5 0,-73-24 7 0,-35 47 2 0,-23 24 1 0,-49 36 2 0,13 35-1 0,34 0-5 0,38-11 1 0,46-25 1 0,48-46 0 0,36-36-2 0,12 23 1 0,-83 24-2 0,-61 12 3 0,-34 0 3 0,-25-12-3 0,-12 36-2 0,25 71 0 0,47 12 0 0,59-47 0 0,35-49 1 0,26-82-1 0,-13-59 0 0,-23-97-1 0,-25 37 3 0,-35 96 1 0,-36 69 1 0,-12 50-4 0,-48 57 1 0,25 62-1 0,23 11-1 0,47-13 1 0,25-58 1 0,23-38 2 0,24-58-1 0,-11-72 2 0,-13-34-2 0,-36 71-1 0,-34 36-2 0,-13 32 1 0,-13 40 0 0,2-1 0 0,-1-13-29 0,24-10-76 0</inkml:trace>
  <inkml:trace contextRef="#ctx0" brushRef="#br0" timeOffset="9">16446 8680 70 0,'-12'-84'12'0,"24"71"-79"0</inkml:trace>
  <inkml:trace contextRef="#ctx0" brushRef="#br0" timeOffset="10">15600 8715 86 0,'0'0'0'0,"-59"-35"18"0,166 11-21 0,95 1-23 0,-48 23-43 0</inkml:trace>
  <inkml:trace contextRef="#ctx0" brushRef="#br0" timeOffset="11">16564 8859 68 0,'0'-25'7'0,"37"13"-7"0,-14 60 19 0,-35 12-2 0,12-1-11 0,23-34-2 0,-10-2-1 0,23-46 3 0,11-27-4 0,1 16-1 0,-24 22-1 0,-11 24-1 0,-2 35 1 0,35-10 1 0,27-37 0 0,22-25 1 0,0-34-1 0,-36-1 0 0,-46 36 0 0,-49 37-3 0,0 46 1 0,24 0 1 0,60-11 1 0,47-25-9 0,12-10-59 0,-84-13 29 0</inkml:trace>
  <inkml:trace contextRef="#ctx0" brushRef="#br0" timeOffset="12">18470 8286 113 0,'-96'-23'5'0,"85"154"-7"0,-14 95 2 0,-11 13 4 0,25-25-4 0,11-72 2 0,-25-46-12 0,-9-72-39 0,-2-24 3 0</inkml:trace>
  <inkml:trace contextRef="#ctx0" brushRef="#br0" timeOffset="13">18041 8822 87 0,'0'-59'6'0,"84"23"-6"0,93 1-22 0,-34-13-28 0,1 0 40 0,-61 1 34 0,-47 23 26 0,-36 24-27 0,-36 58-14 0,24-8-3 0,12-39 1 0,36-47-2 0,36-23-3 0,-14 35-2 0,-22 61-1 0,-23 34-27 0,23-37-77 0</inkml:trace>
  <inkml:trace contextRef="#ctx0" brushRef="#br0" timeOffset="14">19101 8562 68 0,'0'-25'38'0,"12"50"-61"0,0-4-48 0</inkml:trace>
  <inkml:trace contextRef="#ctx0" brushRef="#br0" timeOffset="15">13217 10513 5 0,'0'-12'13'0,"-10"-1"5"0,-2 3 8 0,0 10-14 0,0 0-5 0,36 0-2 0,23 0-2 0,36 0 1 0,13 0-3 0,35 10 1 0,0-10-1 0,-1 13 1 0,-21-13 0 0,-16 0 2 0,-44-13-2 0,-1 3 0 0,-38-1-3 0,3 11-18 0,-26 0-64 0</inkml:trace>
  <inkml:trace contextRef="#ctx0" brushRef="#br0" timeOffset="16">13790 10287 29 0,'-13'-12'20'0,"-10"-1"-6"0,23 13-6 0,12-11 7 0,-1 11-9 0,25 24-3 0,12 13-3 0,-12-14 1 0,0 0 0 0,0 2 0 0,-1-14 1 0,-11 1 0 0,0-1-1 0,0 2 1 0,-12-13-1 0,0 0 2 0,0 0-2 0,-2 24 0 0,-20 10 0 0,-50 3 1 0,-11 10-1 0,12 13 0 0,10-12 0 0,14-24 0 0,10 11 0 0,14-10-1 0,11-14-1 0,0-11 3 0,0-11 4 0,0 11-20 0,0 0-90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47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13123 15431 4 0,'12'0'10'0,"-12"-36"28"0,12 11-4 0,-12 2-9 0,-12 71-9 0,0 35-11 0,12 12 0 0,0-11-2 0,0-24-2 0,0-13 2 0,0-35 1 0,0 0-1 0,0-24 3 0,0-24-6 0,0 0 2 0,0 1-1 0,-13-13 1 0,2-11-1 0,11-12 0 0,0-13 0 0,11 0 0 0,2 13-1 0,23 11 0 0,0 37-1 0,11 46 0 0,-23 50 0 0,-24-2 0 0,-71-12 1 0,-14-23 2 0,26-48 0 0,48-24-1 0,47 23-1 0,35 50-2 0,24 22 2 0,12 13-1 0,-35-25 1 0,-36-11 0 0,-13-36-30 0,13-12-53 0,-24 12 47 0</inkml:trace>
  <inkml:trace contextRef="#ctx0" brushRef="#br0" timeOffset="1">13647 15431 33 0,'12'-36'44'0,"12"36"-6"0,-24 36-20 0,0 35-9 0,12-23-6 0,12-13-1 0,47-24 1 0,-23-45 1 0,-1-14-1 0,-35-35-1 0,-48 11-1 0,-23 24 0 0,-13 25-1 0,12 11 0 0,24 47 0 0,13 13-1 0,10 12 0 0,49-13 1 0,37-22 0 0,10-25 1 0,-12-37 1 0,1-10-1 0,-24-13 1 0,-1 1 1 0,-23 11 4 0,0 23 0 0,-12 2-2 0,-12 23-5 0,0 23 0 0,12 14 0 0,-12 10 0 0,0 1 0 0,12 0 0 0,-2-12 0 0,26-36 2 0,13-36-1 0,-2 0-1 0,0 13 1 0,-22 34-2 0,11 12 1 0,35-10 1 0,12-26-1 0,1-46 3 0,-60-24 4 0,-24 12-6 0,-49 35-1 0,13 36-36 0,2 83-62 0,22-59 52 0</inkml:trace>
  <inkml:trace contextRef="#ctx0" brushRef="#br0" timeOffset="2">13207 16109 55 0,'-143'12'41'0,"59"-12"-16"0,108-36-6 0,155-47-10 0,190-36-1 0,24 24 0 0,-119 47-4 0,-96 12 3 0,-93 12-4 0,-51 13-2 0,-22-1-23 0,-47 47-37 0,-13 1-24 0</inkml:trace>
  <inkml:trace contextRef="#ctx0" brushRef="#br0" timeOffset="3">13314 16157 77 0,'-97'24'19'0,"63"-12"4"0,81-36-7 0,132-47-5 0,131-25-1 0,11 25-4 0,-71 12 1 0,-83 22-2 0,-96 24 4 0,-71 3-1 0,0-2-4 0,-23 24-4 0,-13-2-47 0,24 3-71 0</inkml:trace>
  <inkml:trace contextRef="#ctx0" brushRef="#br0" timeOffset="4">21865 3572 11 0,'0'0'0'0,"-13"-47"18"0,1 10-5 0,0-10 5 0,0 23 3 0,-24 11-8 0,1 13-3 0,-26 13-3 0,3 35-3 0,9 23-1 0,13 23-3 0,0 3 1 0,2-2-1 0,22-11 1 0,12-37-1 0,36-10 1 0,23-37 0 0,13-25 0 0,11-23 0 0,0-11 0 0,-10-1-1 0,-27 13 1 0,-10-1-1 0,-24 25 0 0,0 23 2 0,-12 23-3 0,-12 25 2 0,12-1-1 0,24-10 0 0,22-14 0 0,3-12 0 0,-1-11 0 0,-1-34 1 0,-23-16 1 0,-24 4-1 0,-12-2 0 0,-23-13 0 0,-1 3-1 0,-13 34 0 0,13 24-1 0,2 24 1 0,-2 24-1 0,36-1 0 0,36 0 1 0,23-10-1 0,1-14 1 0,23-12 1 0,0-22-1 0,-23-24 1 0,-12-1-1 0,23-37 1 0,1 2-3 0,-14 0 3 0,-9 0-1 0,-37 0 1 0,-1 24-2 0,1-13 0 0,0 12 1 0,-12 1-1 0,-12 22 3 0,12 2-3 0,-12 23 1 0,1 0-1 0,-14 11 1 0,2 26-1 0,10 22 2 0,2 0-1 0,-1 1 2 0,12 11-3 0,0 1 2 0,0-12-1 0,0 11 1 0,12-24-1 0,12-10 0 0,12-14-1 0,11-12 3 0,13-22-2 0,-12-12 1 0,-1-14-1 0,1 3 1 0,-24 9 1 0,-24 13 4 0,0-1-3 0,0 13-3 0,-12 0-6 0,12 13-40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50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1489 5405 13 0,'0'0'0'0,"-95"-12"9"0,23 12-5 0,24 0 6 0,25 0 6 0,23 0-4 0,36 0-4 0,47-11-3 0,84-12 1 0,47-14 0 0,48 1-2 0,202 25 2 0,-285-1-3 0,-61-13 2 0,-46 2 0 0,-48-1-2 0,-12 12 0 0,-36 12-4 0,-35 12-63 0,23-12 15 0</inkml:trace>
  <inkml:trace contextRef="#ctx0" brushRef="#br0" timeOffset="1">1417 5477 3 0,'-59'0'6'0,"-61"0"2"0,61 0 6 0,46 0 4 0,49-13-10 0,60-10-2 0,71-13-3 0,36 13 2 0,11 0 0 0,11-2-1 0,-10 0-3 0,-49 2 2 0,-70 12 0 0,-49-13 9 0,-47 24 6 0,0-13-11 0,13 2-4 0,-1-1-2 0,-12 1 0 0,0 11-20 0,-12 11-76 0</inkml:trace>
  <inkml:trace contextRef="#ctx0" brushRef="#br0" timeOffset="2">6693 6263 0 0,'-72'0'7'0,"24"0"2"0,25 0-4 0,12 13 3 0,11-13 1 0,0 0 1 0,34 0 0 0,38 0-5 0,35 0-3 0,25 0 0 0,-2 11-1 0,-11-11 1 0,-11 0-1 0,-25 0 2 0,-12 10 2 0,-11-10 0 0,-12-10 0 0,-25-1 0 0,-23 11-3 0,24-13-4 0,48 1-88 0</inkml:trace>
  <inkml:trace contextRef="#ctx0" brushRef="#br0" timeOffset="3">8705 6406 34 0,'0'0'0'0,"-71"-48"17"0,47 37-12 0,24 11-1 0,36 0 1 0,23 0 2 0,13 0 0 0,35 0-3 0,36 0-2 0,23 0 1 0,25-13-1 0,11 1 0 0,13 12-2 0,11-12 3 0,12-1-1 0,-23-8-1 0,-12 21-1 0,-25-13 1 0,-24 13 0 0,-11 0 1 0,-12 0-2 0,-24 0 1 0,-24 0-1 0,-23-12 2 0,-24 12 1 0,0 0-1 0,-12 12-1 0,-12-12 0 0,-1 0 2 0,-11 0 17 0,0 0-18 0,-11-12 0 0,-1 12 0 0,12 0-2 0,-13 0 1 0,13 0-3 0,-11-12 2 0,11 12 1 0,0-13 0 0,11 2-8 0,-11-12-85 0</inkml:trace>
  <inkml:trace contextRef="#ctx0" brushRef="#br0" timeOffset="4">7050 7275 3 0,'-24'-24'29'0,"-12"12"-2"0,0 0 4 0,0-1-3 0,13 2-7 0,12 11-7 0,22 0-5 0,37 0-4 0,11 0-1 0,38 0-1 0,45-12-2 0,12 12 0 0,13 0 1 0,0 0 0 0,-12 12 0 0,11-12 0 0,-23 0-4 0,0 0 3 0,-12 0 1 0,-13 0 0 0,-33 0 0 0,-27 0 0 0,-9 0 2 0,-14-12 3 0,1 1-1 0,-24-1-3 0,-12 12-2 0,-12 23-60 0,12 0-51 0</inkml:trace>
  <inkml:trace contextRef="#ctx0" brushRef="#br0" timeOffset="5">9753 7322 0 0,'0'-24'18'0,"0"13"-10"0,0-1 23 0,-12 12 5 0,0 0-21 0,-12 0-7 0,13 0-2 0,-1 0 0 0,12 12-2 0,0-12 0 0,12 0 2 0,23 0 0 0,48 0-3 0,49-23-1 0,34 10-1 0,25 1 1 0,-1 12 0 0,-11 0 0 0,-12 0 1 0,-49 0 1 0,-11-12-2 0,-35-1 3 0,-24 2-2 0,-12 11-1 0,-11 0-21 0,-14 24-111 0</inkml:trace>
  <inkml:trace contextRef="#ctx0" brushRef="#br0" timeOffset="6">14254 7513 1 0,'0'0'0'0,"-35"-36"9"0,23-1-4 0,12 16-15 0,0-4 8 0,-13 0 2 0,13 14-2 0</inkml:trace>
  <inkml:trace contextRef="#ctx0" brushRef="#br0" timeOffset="7">13956 7191 44 0,'-47'-23'21'0,"11"11"-1"0,24 12-5 0,0 0 4 0,-11 0-4 0,23 0-6 0,-13 0-6 0,26 0 1 0,22 12-1 0,13-12 0 0,24 0-1 0,23 0-1 0,23-12 1 0,25 12-3 0,25-13 3 0,-14 13-2 0,25-11 2 0,10-1-2 0,3 12-1 0,-13 0 0 0,23-11 3 0,-23 11-1 0,-13 0-1 0,-11 0 0 0,-24 0 1 0,-24 0-1 0,-11 0 3 0,-25 0-3 0,-23-13 3 0,-13 13-1 0,-22 0-1 0,-2 0-1 0,12 0-8 0,-10 13-123 0</inkml:trace>
  <inkml:trace contextRef="#ctx0" brushRef="#br0" timeOffset="8">10099 10086 12 0,'-24'-37'42'0,"-37"49"-11"0,-21 71-10 0,-2 85-13 0,48-2-3 0,25-12-2 0,35-22-4 0,47-14-2 0,24-47-38 0,-36-71-31 0</inkml:trace>
  <inkml:trace contextRef="#ctx0" brushRef="#br0" timeOffset="9">10395 10430 80 0,'-11'-13'2'0,"-14"-10"-2"0,38 59 1 0,-26 59 9 0,-8 0 0 0,8 1-6 0,1-61-1 0,12-22 2 0,12-61-2 0,-12-36-2 0,0 1 0 0,0-12-1 0,0-1 2 0,47 0-3 0,12 25 1 0,1 60-1 0,-13 35 0 0,-47 23 2 0,-23 14 0 0,-24-27 1 0,10 3-2 0,26-26 1 0,35 62-3 0,34 32 3 0,14-9-3 0,-12-25 1 0,-24-35-5 0,0-24-36 0,-12-24-28 0</inkml:trace>
  <inkml:trace contextRef="#ctx0" brushRef="#br0" timeOffset="10">10742 10632 34 0,'-36'-12'30'0,"24"12"-26"0,94 12-2 0,15-12-1 0,-2-23 1 0,-35-25 0 0,-26-12 3 0,-34 26 2 0,-34-3-1 0,-14 24 2 0,-13 38-2 0,-9 46-2 0,22 25-2 0,36-12 1 0,72-38-1 0,35-21-1 0,23-25-4 0,2-25-42 0,-59 13-25 0</inkml:trace>
  <inkml:trace contextRef="#ctx0" brushRef="#br0" timeOffset="11">11479 10620 17 0,'0'0'0'0,"13"-23"15"0,10-2-9 0,-11-9 10 0,-12 9 2 0,-12-10-7 0,-24 11-6 0,13 12 0 0,10 0-5 0,-10 24 1 0,-12 13 5 0,-14 33-1 0,2 14-3 0,24-1 0 0,11-12 0 0,12-47 1 0,23-24 2 0,25-47-4 0,12 11 0 0,-25 37-1 0,-23 22 0 0,-1 25 0 0,14 1-2 0,34-14 2 0,13-23 1 0,11-36 0 0,1-24 0 0,-1-22 0 0,-23-26 0 0,-25-10 0 0,-23-3 0 0,-1 50-1 0,-22 37 0 0,-14 21-1 0,-21 84 0 0,10 47 2 0,36 3-1 0,47-16 1 0,24-21 0 0,-10-36-1 0,-26-12-9 0,13-36-57 0,-36-13 17 0</inkml:trace>
  <inkml:trace contextRef="#ctx0" brushRef="#br0" timeOffset="12">12230 10097 21 0,'0'-24'4'0,"24"-13"6"0,12 87 7 0,-14 126 7 0,-22 75-10 0,-46-25-2 0,-26-71-1 0,1-71-5 0,35-38-6 0,24-46-59 0,12 0 12 0</inkml:trace>
  <inkml:trace contextRef="#ctx0" brushRef="#br0" timeOffset="13">19863 8357 15 0,'0'0'2'0,"0"0"14"0,0 0 9 0,24-11 0 0,24-24-11 0,11-13-8 0,13-23-4 0,10-24-1 0,-33-1 1 0,-14 25-1 0,-12-38 0 0,-10 15 0 0,-13 12-1 0,-24 32 0 0,-1 27-1 0,3 12 0 0,-2 34 0 0,-1 49 1 0,14 35 2 0,-25 35 1 0,13-10 0 0,0-25 0 0,23-36 0 0,0-59 1 0,0-37 2 0,11-46-4 0,24-11-1 0,12 46-1 0,2 12-1 0,-14 48 1 0,-12 23 0 0,2 1 0 0,-1 25 0 0,-12-27 0 0,-1-10 1 0,49-24 1 0,12-48 0 0,-1-1-2 0,-23 3-2 0,-13-3 2 0,1-10 2 0,-13 23-2 0,-10 13 0 0,-1 46-1 0,-12 12 3 0,0 3-2 0,11-4 2 0,13 2-3 0,0-37 4 0,12-11-1 0,12-34 1 0,11-16-2 0,-11 4-1 0,11 21 0 0,-12-9 0 0,2 34 0 0,-14 0 0 0,-12 47 0 0,-23 24 0 0,0-23 1 0,-11-12 1 0,-48-12 0 0,-14-24-12 0,-45-48-32 0,59-25-46 0</inkml:trace>
  <inkml:trace contextRef="#ctx0" brushRef="#br0" timeOffset="14">20768 7800 64 0,'-23'-73'18'0,"23"49"-53"0,23 24 1 0</inkml:trace>
  <inkml:trace contextRef="#ctx0" brushRef="#br0" timeOffset="15">21292 8299 108 0,'-12'-36'17'0,"71"-12"-17"0,49-59-2 0,-37-96 3 0,-35 1 0 0,-24 107 0 0,-1 48 0 0,-22 35 0 0,-14 71 0 0,2 72 0 0,10 24-2 0,13-12 2 0,0-36-14 0,0-36-42 0,0-47-5 0</inkml:trace>
  <inkml:trace contextRef="#ctx0" brushRef="#br0" timeOffset="16">21352 7989 42 0,'0'0'24'0,"-24"-24"-9"0,83 12-14 0,59 12-1 0,14 0 1 0,-13 12-39 0,-23-12 1 0,-49 0 53 0,-35-23 42 0,-12 23-33 0,-12 23-21 0,-11 25-2 0,12 23-1 0,22 1 0 0,24-47 0 0,13-38 2 0,-12-58-1 0,-12-25-1 0,-14 13 1 0,-32 47-2 0,-38 36-1 0,12 12 1 0,25 12 0 0,46 23-1 0,49-23 0 0,47 0 0 0,1-24 1 0,-2-12-1 0,-23-13 1 0,-23-9 1 0,-48-14 0 0,-24 25-1 0,-12-2 0 0,-36 13 0 0,-23 12 0 0,23 24 0 0,24 12 0 0,48 0-1 0,24 35 2 0,10 48-3 0,-33 47 2 0,-25-45 2 0,-61-75 3 0,-21-58 2 0,11-47-4 0,47-24-13 0,83-14-17 0,59 15 7 0,14 11 17 0,-13-13 17 0,-46 61 16 0,-39 34-25 0,-9 73-3 0,-14-1-2 0,-11-59 5 0,0-48 5 0,23-47-5 0,62-36-6 0,9 83-1 0,-10 48-13 0,0 47-7 0,-25-24 15 0,-35-47 8 0,0-59 3 0,0-24 2 0,-12 23 1 0,-12 48-4 0,-12 12-3 0,-60 36 1 0,13 0-1 0,23 22 0 0,11-8 0 0,25-27 0 0,13-12 2 0,46-34 0 0,13-25-2 0,-24 24 1 0,-36 12-1 0,-12 24-1 0,-23 24 1 0,10 0 0 0,13-1 1 0,59-23 0 0,25-36 0 0,22-23 0 0,-34 23-1 0,-48 24-1 0,-11 48 0 0,-13-1 1 0,-13-23 3 0,26-12 3 0,21-35-3 0,14-14-2 0,-12 26-2 0,-12 22 0 0,24 26 0 0,11-14 2 0,13-35-1 0,-25-12 0 0,-47 37-2 0,-12 34 2 0,48 1-1 0,47-38-18 0,-35-44 4 0,-11-26 14 0,-50 24 9 0,1 48-90 0</inkml:trace>
  <inkml:trace contextRef="#ctx0" brushRef="#br0" timeOffset="17">15374 16657 8 0,'0'0'5'0,"0"11"12"0,13-11 18 0,-2-11-12 0,12-37-11 0,13-35-2 0,12-85-5 0,23-45-3 0,-24 58 0 0,-34 71-1 0,-13 37 1 0,0 35-1 0,-24 37-2 0,-12 57-1 0,11 62 2 0,3 22-1 0,22-22 0 0,35-50-1 0,1-34 2 0,12-48-1 0,-1-48 4 0,13-48 1 0,-13-12-1 0,-23 62-3 0,-12 22 3 0,0 35-3 0,-12 37 0 0,0-1 0 0,12-11 1 0,24-24-2 0,23-24 3 0,13-36-2 0,-13-12 1 0,-11 14 0 0,-12-3 1 0,-13 13 0 0,-11 24 0 0,0 11 0 0,-12 26-1 0,-12 10-1 0,12-35 1 0,0 0-1 0,12-24 4 0,12-34-3 0,23-4-1 0,1 27 1 0,-12 12-3 0,-12 34 1 0,0 25 2 0,0-35 1 0,-1-2-25 0,-46 1-76 0,23-12 75 0</inkml:trace>
  <inkml:trace contextRef="#ctx0" brushRef="#br0" timeOffset="18">16195 16002 82 0,'0'-12'4'0,"0"-1"-33"0,24 26-27 0</inkml:trace>
  <inkml:trace contextRef="#ctx0" brushRef="#br0" timeOffset="19">16635 16395 48 0,'13'0'3'0,"23"-12"22"0,35-36 1 0,1 0-11 0,-37-11-9 0,-35 12 3 0,-46 35-1 0,-15 24-5 0,-10 47-2 0,47 25-1 0,35-13 0 0,61-24 0 0,47-35 2 0,-23-47-1 0,-49 11-1 0,-23 12-30 0,-24 0-72 0</inkml:trace>
  <inkml:trace contextRef="#ctx0" brushRef="#br0" timeOffset="20">15469 16978 50 0,'-82'0'29'0,"33"0"-3"0,37 0-6 0,107-23-12 0,120-49-2 0,142 12-5 0,24 13 1 0,-84 10 0 0,-118 26 3 0,-83-12 0 0,-73 11-1 0,-12 0-4 0,-22-1-13 0,-36 38-29 0,-38-2-51 0</inkml:trace>
  <inkml:trace contextRef="#ctx0" brushRef="#br0" timeOffset="21">15231 17193 48 0,'-12'0'7'0,"-1"0"-5"0,49-12 9 0,72-12 8 0,129-36-14 0,86 12-4 0,201 1 4 0,-394 35 7 0,-59-13 2 0,-35 15-1 0,-36-2-4 0,0 0-6 0,0 0-5 0,-23 12-35 0,-24 0-71 0</inkml:trace>
  <inkml:trace contextRef="#ctx0" brushRef="#br0" timeOffset="22">17863 16228 31 0,'0'-12'3'0,"-36"-23"32"0,36 57-6 0,12 146-12 0,0 58-15 0,-12-59-1 0,-12-60-9 0,-13-71-10 0,25-96-18 0,0-130-18 0,0 154 52 0</inkml:trace>
  <inkml:trace contextRef="#ctx0" brushRef="#br0" timeOffset="23">17814 16335 5 0,'13'-119'39'0,"23"12"0"0,22 83-16 0,14 96-8 0,-48 24-9 0,-71-14 0 0,-72-9-11 0,35-73-34 0,72-37-45 0</inkml:trace>
  <inkml:trace contextRef="#ctx0" brushRef="#br0" timeOffset="24">18125 16121 0 0,'35'-36'0'0,"37"-95"43"0,-48 12 8 0,-14 48-19 0,-10 58-14 0,0 62-14 0,-10 82 1 0,10-1-1 0,0-10-5 0,10-61 3 0,39-35-1 0,23-72 2 0,22-23-2 0,-34 47 1 0,-24 60-4 0,-36 23 3 0,12-22-3 0,36-26 5 0,11-72-1 0,-35-10 2 0,-61 24-2 0,-69 60-3 0,-13 58-1 0,95-37-2 0,131-21 2 0,84-84-2 0,12-47 5 0,-49-37 3 0,-106 0 1 0,-108 95 5 0,-48 72-5 0,26 83-3 0,70 47-2 0,95 13-2 0,12-47-40 0,-47-61-73 0,-36-47 90 0</inkml:trace>
  <inkml:trace contextRef="#ctx0" brushRef="#br0" timeOffset="25">19053 15931 112 0,'-59'-36'25'0,"70"0"-6"0,121-1-1 0,81 15 1 0,-68-2-8 0,-98-1-8 0,-24 2-21 0,37-13-141 0</inkml:trace>
  <inkml:trace contextRef="#ctx0" brushRef="#br0" timeOffset="26">21959 16038 41 0,'0'0'0'0,"0"-36"29"0,0 0 8 0,12 24-15 0,-12 12 0 0,-24 36-12 0,-1 1-5 0,2-14-4 0,35-12 0 0,24-11 1 0,0-23 0 0,0-25 0 0,-13 1 3 0,-23 23 0 0,-23 0 0 0,-25 24-4 0,12 24 1 0,12 11-2 0,12 1 1 0,12-12-3 0,36-11 2 0,0-26 1 0,0-11 1 0,-1-12 0 0,-12 1 4 0,-34 11 0 0,-36 12-3 0,-13 12-1 0,12 23-1 0,37 2 1 0,34 10-4 0,25 1 2 0,12-11-1 0,-1-38 2 0,-23-35-1 0,-36 1 1 0,-24 34 2 0,-47 13 1 0,-13 13-3 0,60 11 1 0,35-1-3 0,38 1-6 0,-1-24-62 0,-13 0-48 0</inkml:trace>
  <inkml:trace contextRef="#ctx0" brushRef="#br0" timeOffset="27">23424 15441 42 0,'0'-10'13'0,"-12"10"21"0,12 0-13 0,-12 10-7 0,-12 15-4 0,24 0-4 0,-12-25-2 0,35 0 0 0,14-37 1 0,-25 14 1 0,-1-1 5 0,-22 0-1 0,-25 24-4 0,0 0-4 0,23 0-2 0,-10 12 1 0,12 12-1 0,11-2 0 0,0 3 0 0,23 0 0 0,13-25 0 0,12-25 0 0,-14-10 1 0,-9 11 0 0,-25-13 1 0,-25 26 2 0,-21 11-3 0,21 0 0 0,-11 24-1 0,36 12 0 0,0-14 0 0,25-9 0 0,11-1 0 0,10-24 0 0,-21-11 0 0,-14-1 2 0,-22-13 0 0,-25 26 4 0,-11 11-6 0,11 11 3 0,12 14-5 0,24 11 3 0,36-13-1 0,12-11 1 0,11-37-3 0,-23 3 3 0,-36-2-1 0,-25 12 1 0,-33 12 0 0,22 0 0 0,23 24-15 0,50-24-55 0,33 0-45 0</inkml:trace>
  <inkml:trace contextRef="#ctx0" brushRef="#br0" timeOffset="28">21505 14145 32 0,'-22'0'9'0,"22"0"1"0,12 11 10 0,-12-11-4 0,35-11-8 0,25-37-3 0,34-35 0 0,38-1 0 0,35-23-3 0,60-12 1 0,45-49-3 0,27-21 1 0,-14-3-1 0,13-9 1 0,47-25-1 0,-23 12 2 0,-48 35-2 0,-60 24 3 0,-23 24 0 0,-49 23 1 0,-46 37-3 0,-49 48 1 0,-47 23-1 0,0 0-24 0,0 0-65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561"/>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2561 4392 2 0,'0'0'0'0,"-12"-46"13"0,12 21-7 0,12 14 5 0,0 22 19 0,-12 73-9 0,0 58-14 0,35-21-5 0,-23-50 0 0,-1-37-1 0,-11-34-4 0,0-10-36 0,-11-26-12 0</inkml:trace>
  <inkml:trace contextRef="#ctx0" brushRef="#br0" timeOffset="1">2477 4108 19 0,'-46'-24'17'0,"-15"24"-7"0,13 24 3 0,-11 59-3 0,23 24-3 0,12 24-2 0,24 24-2 0,24-24-1 0,35-12-1 0,13-36 0 0,22-35 1 0,27-35 0 0,-14-50 0 0,12-22-1 0,-36-25 1 0,-47 1 1 0,-24-12 0 0,-36-24 3 0,-12-11 1 0,-11 21-2 0,-13 13-2 0,-11 14-1 0,-1 34 1 0,-35 13-1 0,0 35 0 0,-24 23-1 0,-1 61-3 0,14 47-59 0,94-108 13 0</inkml:trace>
  <inkml:trace contextRef="#ctx0" brushRef="#br0" timeOffset="2">14076 4870 33 0,'-24'-24'30'0,"12"12"-25"0,48 1-4 0,46-2 7 0,50 1 4 0,23 0-8 0,12 12-1 0,-25-13-2 0,-22 3 1 0,-37-1 2 0,-35-2 1 0,-36-24-1 0,-12 3-2 0,-12 9-1 0,0 2-1 0,-12 23 0 0,12 11-1 0,36 1 0 0,35 0 1 0,13 48 0 0,-25 11 1 0,-34-11 2 0,-37-24 1 0,-12-13-3 0,23-11-28 0,13-12-55 0</inkml:trace>
  <inkml:trace contextRef="#ctx0" brushRef="#br0" timeOffset="3">15791 4465 55 0,'0'0'0'0,"-72"-23"18"0,1 46-15 0,10 48-1 0,15 1 0 0,-2-1 3 0,24 13-2 0,24-37-2 0,60 0 0 0,34-34 0 0,13-26 1 0,1-34-1 0,-36 0-1 0,-14 11 3 0,-9-12 0 0,-25 37 0 0,-1 11-2 0,-12 34-1 0,-11 27 0 0,13-14 1 0,10 0-1 0,26-22 0 0,10-25 0 0,12-12-2 0,-35-35 2 0,-13-13 1 0,-23-12-1 0,-46 1 1 0,-1 11-1 0,-2 36 0 0,25 24 0 0,1 48-1 0,-1 11 0 0,35 13 1 0,25-24-1 0,37-25 1 0,9-11 1 0,14-37-2 0,11-21 2 0,-13-13-1 0,-45-12 0 0,-26-13 0 0,-11-37 1 0,0 27-1 0,-12 23 0 0,0 23-1 0,0 24 2 0,-12 24-1 0,0 11-3 0,1 62 3 0,11 22 0 0,-12 24 0 0,24-12 0 0,11-36 1 0,-23-59-1 0,24 47 0 0,0-9 0 0,-12-39-16 0,-12-11-41 0,0 0 37 0</inkml:trace>
  <inkml:trace contextRef="#ctx0" brushRef="#br0" timeOffset="4">17291 4536 36 0,'0'0'5'0,"-12"-23"15"0,12 11-16 0,0 12-3 0,-25 0 6 0,-34 12 4 0,-36 35-4 0,95-23-7 0,12 12 0 0,24 12-1 0,0 11 1 0,-25-23 0 0,-22-13 4 0,-37-11 6 0,0-12-1 0,1-25-6 0,35 4-7 0,12-4-18 0,0 25-68 0</inkml:trace>
  <inkml:trace contextRef="#ctx0" brushRef="#br0" timeOffset="5">15505 5370 62 0,'-48'-24'9'0,"12"24"-9"0,48 0-2 0,60-12 2 0,59-24 6 0,71 1 2 0,48-1-3 0,11-12-3 0,2 13 2 0,-25 24 0 0,-72-14-2 0,-46 25-1 0,-61-12 0 0,-46 12-1 0,-13 0-13 0,-24-13-43 0,-12 13 24 0</inkml:trace>
  <inkml:trace contextRef="#ctx0" brushRef="#br0" timeOffset="6">15206 5359 44 0,'0'0'0'0,"-107"-13"11"0,84 13-11 0,59 0-1 0,35-12 1 0,36 0 6 0,36-1-1 0,60-21-1 0,23 10-2 0,23 0 1 0,2 1 3 0,-25 10 1 0,-23-11 0 0,-36 11 3 0,-37 3 0 0,-70-1-2 0,-36-2-2 0,-24 1-3 0,0 12-28 0,-11 0-64 0</inkml:trace>
  <inkml:trace contextRef="#ctx0" brushRef="#br0" timeOffset="7">3323 7775 7 0,'-12'-12'51'0,"-36"-1"-21"0,1 13-20 0,11 0-4 0,24 0-2 0,60 13 2 0,95-1 1 0,59-12-3 0,24 0 0 0,-47-12 4 0,-49 12 1 0,-34-24-5 0,-60 24-1 0,-59-12-6 0,-73 35-22 0,-47 14-50 0,94-24 33 0</inkml:trace>
  <inkml:trace contextRef="#ctx0" brushRef="#br0" timeOffset="8">3132 7965 10 0,'-107'11'46'0,"48"2"-24"0,59-13-10 0,95 0-1 0,83-24 8 0,25 12-4 0,-13 1-2 0,-47-1-2 0,-71-13-5 0,-48 25-1 0,-14-11-1 0,-44 11-4 0,-38 0-69 0,60 0 7 0</inkml:trace>
  <inkml:trace contextRef="#ctx0" brushRef="#br0" timeOffset="9">6705 7668 3 0,'0'0'4'0,"-12"0"1"0,24 0-4 0,-12 0 22 0,12 0 29 0,-12-12-49 0,12 12 3 0,-12 0 0 0,0-11-4 0,10 11-1 0,-10-13 0 0,0 13 0 0,0 0-1 0,0 0 0 0,13 0 0 0,-13 0 0 0,12 0 0 0,-12 0 1 0,0-12 0 0,0 12 1 0,0 0 0 0,11 0-1 0,-11-12 1 0,0 12 0 0,0 0-1 0,13 0-1 0,-13 0 1 0,0 0 9 0,0 0-9 0,0 12 0 0,0-12 2 0,0 0 1 0,0 0-2 0,0-12 2 0,0 12-3 0,0 0 1 0,0-13-1 0,0 13-2 0,12 0 1 0,-12 0 0 0,0 0 0 0,0 0 0 0,11 0 0 0,-11 0 1 0,0 0-1 0,0 0 0 0,0-11 0 0,13 11 0 0,-13 0 0 0,0 0 2 0,0 0-2 0,12 0 0 0,-12 0 0 0,0 0 1 0,0 0-1 0,0 0 1 0,0 0-2 0,0 0 3 0,0 0-3 0,0 0 1 0,0 11 2 0,-12-11-2 0,12 0 1 0,0 0-2 0,-13 13 1 0,2-13-24 0,-1 12-93 0</inkml:trace>
  <inkml:trace contextRef="#ctx0" brushRef="#br0" timeOffset="10">6669 7775 29 0,'0'-12'20'0,"12"-1"-5"0,12-21 14 0,0-14-6 0,22-12-12 0,-10 1-10 0,13 0 2 0,-14-1 0 0,-12-1 2 0,2 2 0 0,-14 13 0 0,-11 9-2 0,-11 13-1 0,11 12-1 0,-12 12-1 0,-1 12 1 0,-10 12 0 0,23 13-1 0,0-14 2 0,59 0-2 0,13-11 0 0,22 12 1 0,-45 12-2 0,-37 1 2 0,-24 21 1 0,-1-11-2 0,13-22 1 0,25-13 0 0,11-24 1 0,46-36 1 0,-10-13-4 0,1 27 2 0,-26 34-1 0,-35 24 0 0,-12 23 0 0,-12 13 1 0,35-36 0 0,13-24 1 0,12-24 1 0,-2-36 0 0,-33-23-2 0,-1 11 0 0,-47 48-1 0,-25 13 0 0,-11 22 0 0,12 26-1 0,34 10 0 0,25 11 0 0,48-8 1 0,11-39 0 0,13-11 1 0,10-61-1 0,14 15 1 0,-36-2 0 0,-24 24-2 0,-24 24 1 0,-1 13 0 0,1 21-1 0,12 3 2 0,-24-3-1 0,12 3 0 0,-12-24 0 0,24-13 0 0,13-37 0 0,-3 3 2 0,14 9-3 0,-37-11 2 0,14 13-2 0,-13 10 1 0,11 26-2 0,-12 10 3 0,14 13-2 0,-1 0 1 0,-1-26-1 0,13 3 1 0,0-26 1 0,-12-21 0 0,0-14-1 0,-24 0 1 0,12 13-1 0,-12 11 0 0,0 24 0 0,0 24 0 0,-12 23-2 0,12-11 2 0,36-25 0 0,35-22 1 0,47-25 0 0,14 36-1 0,-37 36-2 0,-59 25 1 0,-48-40 2 0,-60-8 1 0,-35-26-14 0,35 13-119 0</inkml:trace>
  <inkml:trace contextRef="#ctx0" brushRef="#br0" timeOffset="11">9063 7382 149 0,'-12'-24'14'0,"34"48"-40"0,-9-12-79 0</inkml:trace>
  <inkml:trace contextRef="#ctx0" brushRef="#br0" timeOffset="12">11622 8537 26 0,'0'0'3'0,"-34"-12"8"0,34 12-7 0,34-13 14 0,50-10 1 0,59 12-8 0,24-2-4 0,-24 1 0 0,-24 0-3 0,-49 12-2 0,-34-11 0 0,-36 11 0 0,-11-12-1 0,-37-24-1 0,-11 11 2 0,11-21-1 0,24 21 0 0,12 14 0 0,35 11-1 0,26 24-2 0,9 11 2 0,-33 13 3 0,-37 0 0 0,-71 0 0 0,12 11-7 0,48-23-96 0</inkml:trace>
  <inkml:trace contextRef="#ctx0" brushRef="#br0" timeOffset="13">12802 8311 72 0,'0'-12'8'0,"0"36"-2"0,12 23 5 0,-12 13 8 0,-12-12-9 0,12-25-5 0,-12-12-2 0,0-11 1 0,24-47-3 0,23-11 0 0,-11 8 0 0,-1 16 0 0,13 10 0 0,0 24 0 0,24 12-1 0,-24 11 3 0,-25 13-2 0,-22 1 1 0,-12-14 0 0,10-12 0 0,26-34-1 0,21-13 0 0,2 0-1 0,0 1 1 0,0 23-1 0,22-12 0 0,-9 24 0 0,-26 11-1 0,2 2 2 0,-25 22-1 0,11 1 0 0,2 1 0 0,-2-14-1 0,2-12 3 0,10-11-2 0,24-34 1 0,1-3-1 0,12 13 0 0,-23-11 0 0,-3-1 2 0,-11 24-2 0,2 1-1 0,-1 45 1 0,-24 26 0 0,12 1 0 0,-12-15 1 0,-12-21-2 0,12-2-41 0,0-23-48 0</inkml:trace>
  <inkml:trace contextRef="#ctx0" brushRef="#br0" timeOffset="14">13707 8037 70 0,'-12'-48'13'0,"58"48"-82"0</inkml:trace>
  <inkml:trace contextRef="#ctx0" brushRef="#br0" timeOffset="15">14219 8215 30 0,'0'-23'32'0,"11"-1"-7"0,-47 12-7 0,-11 0-2 0,12 24-13 0,11 34-2 0,24-9-1 0,24 10 0 0,11 1 0 0,-11-12 1 0,-24-12 1 0,-36-11 2 0,-35-13-2 0,35-25-3 0,36 13-52 0,12 12-16 0</inkml:trace>
  <inkml:trace contextRef="#ctx0" brushRef="#br0" timeOffset="16">14635 8156 21 0,'0'-25'20'0,"0"14"-7"0,-47 22 16 0,-13 2-10 0,37 11-12 0,11 10-5 0,24 3-2 0,22-1 0 0,-9 0 0 0,-14-1 1 0,-22-24 5 0,-37 2-3 0,-35-13-1 0,35 0-5 0,36 12-108 0</inkml:trace>
  <inkml:trace contextRef="#ctx0" brushRef="#br0" timeOffset="17">14921 8156 16 0,'0'0'10'0,"36"-36"22"0,0 36-18 0,-36 0 5 0,0 36-5 0,-12 0-8 0,0-1-4 0,0 1 0 0,24 0-1 0,36-12 0 0,11-24 1 0,24-12 0 0,-11-13-2 0,-25 2 1 0,1 12-1 0,-36-2 1 0,0 37 2 0,-12 24 1 0,0-25 1 0,0-11 0 0,0-24 3 0,37-36-5 0,9 1-1 0,2 35-2 0,-24 37-1 0,12 22 0 0,10 0 1 0,39-36 1 0,-2-34 0 0,-24-25 1 0,-23 14 0 0,-36 34-4 0,-24 71 0 0,12 0 2 0,12-12-1 0,0-23 1 0,-12-24-8 0,-60-12-115 0</inkml:trace>
  <inkml:trace contextRef="#ctx0" brushRef="#br0" timeOffset="18">15219 7716 118 0,'-36'-60'7'0,"72"72"-53"0,-13-12-4 0</inkml:trace>
  <inkml:trace contextRef="#ctx0" brushRef="#br0" timeOffset="19">16410 8620 79 0,'-24'13'39'0,"-24"58"-17"0,-23-12-19 0,-60-23-115 0</inkml:trace>
  <inkml:trace contextRef="#ctx0" brushRef="#br0" timeOffset="20">15910 8239 14 0,'0'-24'12'0,"0"1"3"0,12-13-9 0,-2-12 4 0,-10 12 10 0,-10 1-9 0,-14 11-4 0,0 12 2 0,-12 24-2 0,-23 35-2 0,-1 13-3 0,36 1 0 0,24-27 0 0,35-34 3 0,37-34-2 0,-24-27-2 0,0 38 1 0,-24-14 1 0,-14 26-1 0,3-1 3 0,-1 35-2 0,-12 85 0 0,-12 47-2 0,-1 11 2 0,-9 1 1 0,-14-72 0 0,-12-47 1 0,-12-48 1 0,24-84-1 0,49-23-3 0,46 11-1 0,25 25 0 0,23 0 0 0,-25 12-5 0,-21 34-80 0,-50 25 25 0</inkml:trace>
  <inkml:trace contextRef="#ctx0" brushRef="#br0" timeOffset="21">17279 8215 40 0,'0'-13'35'0,"36"-33"-12"0,35 34-11 0,-24 49 5 0,-22 34-1 0,-25 11-9 0,0-22-2 0,-25-36 0 0,2-24 1 0,23-48-3 0,23-11-2 0,26-13 2 0,-2 35-3 0,13 16 0 0,23 8-1 0,-23 60 1 0,-37 1 0 0,-23 0-2 0,-11-2 2 0,-1-21 0 0,12-13 1 0,23-12-1 0,36-48 1 0,12 1-1 0,-10 11 3 0,-14 12-4 0,-11 12 1 0,-24 24-1 0,0 1 1 0,-12 21-1 0,13 3 1 0,-2-3 1 0,1-9-2 0,12-13 2 0,11-12-1 0,1-24-2 0,0-12 3 0,0 1-1 0,-13 11 1 0,-11-12 0 0,-12 12-1 0,0 11-1 0,-12 13 1 0,-1 13-2 0,13 24 3 0,0-14-3 0,13 13 2 0,10-24 0 0,2-12-1 0,-1-12 1 0,-12-13 2 0,-1-9-2 0,-11-3 1 0,-11 3-1 0,-14 9-1 0,14 0 1 0,-14 38-1 0,-21-1 1 0,10 13-1 0,24 9 0 0,12 14 0 0,12-25-1 0,24-10 4 0,10-26 0 0,-10-21-1 0,13-3-1 0,-2 14 0 0,0 12 0 0,25-26 0 0,-12 24 0 0,-13 13 0 0,1 50-1 0,-24 8 1 0,-12 2-2 0,-48-25 3 0,-12-23 1 0,-11-24-1 0,23 1-4 0,60-26-67 0,-12 26-3 0</inkml:trace>
  <inkml:trace contextRef="#ctx0" brushRef="#br0" timeOffset="22">18982 7942 88 0,'0'-12'10'0,"-13"58"10"0,26 75-13 0,-13 9-4 0,0-34-2 0,-24-49 0 0,1-23-46 0,10-24-20 0</inkml:trace>
  <inkml:trace contextRef="#ctx0" brushRef="#br0" timeOffset="23">18958 8202 21 0,'0'-21'28'0,"0"-16"25"0,72-10-39 0,-13 22-11 0,13 37-6 0,-26 12-97 0</inkml:trace>
  <inkml:trace contextRef="#ctx0" brushRef="#br0" timeOffset="24">19542 8131 72 0,'0'-11'11'0,"0"-12"27"0,71 10-33 0,1 13-4 0,-1 0-4 0,-24 24-8 0,-34-12-88 0</inkml:trace>
  <inkml:trace contextRef="#ctx0" brushRef="#br0" timeOffset="25">19506 8299 55 0,'-36'0'31'0,"24"0"-8"0,49-13-14 0,56-10-6 0,39-1-4 0,-12 12-2 0,-14-23 1 0,3-1-4 0,-39-12 2 0,-10 12 3 0,-48 1 5 0,-12-1 5 0,-24 24 0 0,12 36-1 0,12 35-3 0,0 25-2 0,0-48-3 0,12-1 1 0,23 24 1 0,12-34 0 0,14-25 2 0,-14-36 0 0,1-12-1 0,-36-11-2 0,-1-1 2 0,-11-11 5 0,0 23 5 0,-11 24-8 0,-37 24-5 0,-11 11 2 0,-13 39-4 0,13 8-116 0,47-45 68 0</inkml:trace>
  <inkml:trace contextRef="#ctx0" brushRef="#br0" timeOffset="26">10991 9037 6 0,'0'-36'26'0,"0"-1"-7"0,24 37-11 0,0 50 8 0,-24 32 5 0,-24 14-10 0,0-1-4 0,13-24-4 0,11-23-2 0,11-36 0 0,2-24-46 0,-13-12-13 0</inkml:trace>
  <inkml:trace contextRef="#ctx0" brushRef="#br0" timeOffset="27">11015 8943 9 0,'0'0'0'0,"-11"-37"12"0,35-10-6 0,-1-1 21 0,13 25-5 0,23 10-8 0,1 49-5 0,-36 46-3 0,-24 2-1 0,-72 0 1 0,-35-49-3 0,36-23-1 0,35-47 1 0,36 23-3 0,36 59-1 0,23 25 2 0,13-1 2 0,-13-23 2 0,-11-2-3 0,-12-21-3 0,-13 0-67 0,-23-14 25 0</inkml:trace>
  <inkml:trace contextRef="#ctx0" brushRef="#br0" timeOffset="28">11647 9192 5 0,'0'-12'13'0,"-25"-24"14"0,14 11-14 0,11 2-9 0,-23 12-1 0,-2 11 1 0,-11 0 3 0,-12 23 2 0,12 13-5 0,13 23-3 0,-1 1 1 0,13 1 0 0,11-40-1 0,11-8 5 0,25-47 0 0,24-16-6 0,-13 16 1 0,-11 34-1 0,-23 11 0 0,-13 12 1 0,11 2-1 0,12-13 1 0,25 12 0 0,0-24 0 0,12 0 0 0,11-24 0 0,-11-36 0 0,-2 1 1 0,-22-25-1 0,0-10 0 0,-12-2 0 0,-24-11 0 0,0 59 0 0,-24 36-1 0,13 12-1 0,-14 37 1 0,2 45-1 0,23 12 1 0,12 3-1 0,12-26 1 0,23-11 0 0,38-37 1 0,-3-11 1 0,0-36-1 0,-10-23 0 0,-24-24 1 0,-36 23-1 0,-24 12 0 0,-23 36-1 0,-25 24 0 0,25 24-1 0,23 11 1 0,34 1 0 0,50-1 0 0,-12-23 1 0,-13-24 0 0,-34-24-24 0,-13-1-67 0</inkml:trace>
  <inkml:trace contextRef="#ctx0" brushRef="#br0" timeOffset="29">11824 8943 81 0,'0'0'0'0,"-23"-61"14"0,142 38-13 0,48 10 0 0,0 13-59 0</inkml:trace>
  <inkml:trace contextRef="#ctx0" brushRef="#br0" timeOffset="30">13064 9132 6 0,'23'-36'29'0,"13"13"-6"0,12 35-8 0,-12 47-1 0,-26 12-7 0,-10-12-1 0,0-9-3 0,-10-39 3 0,10-22-1 0,0-39-1 0,10-9-2 0,-10 13-2 0,13 21 1 0,23 13-1 0,0-1 0 0,24 50 0 0,-26-13 1 0,-34 11-1 0,0 1 1 0,-11-13 1 0,-1-23 1 0,24-34-1 0,-1-26-2 0,25 36 1 0,12 0-1 0,12 24 0 0,-2 24 0 0,-9 12 0 0,-26 12-1 0,-10-14 1 0,-13-9 0 0,12-25 1 0,23-25-1 0,37 2 1 0,-25 12 0 0,-23 22-2 0,-24 25 0 0,12 12 1 0,12-25 0 0,23-11 0 0,25-37 2 0,-36-33 0 0,-36-14-1 0,-24 13 0 0,-35 35-1 0,0 24-1 0,-14 37 1 0,26-3-1 0,22 26-3 0,50-12-57 0,-14-35 5 0</inkml:trace>
  <inkml:trace contextRef="#ctx0" brushRef="#br0" timeOffset="31">14183 9203 52 0,'0'-23'10'0,"11"-25"6"0,49 24-13 0,-47 24 5 0,-13 24 7 0,0 13-9 0,0 9-3 0,11 13-2 0,12-22 1 0,-10-13-1 0,-1-24 2 0,24-24-1 0,-1-13-1 0,1-10-1 0,-12 12 1 0,24-1-1 0,-14-1 2 0,-21 37-2 0,-1 13 0 0,-12 24 0 0,0 21 0 0,11-11 0 0,26-22 1 0,-3-13 0 0,15-49 1 0,10-22-1 0,-11 24-1 0,-12 11 0 0,-13 24-1 0,2 36 2 0,-25 23-1 0,0 1 0 0,11-13 1 0,-11-10-47 0,-11-26-24 0</inkml:trace>
  <inkml:trace contextRef="#ctx0" brushRef="#br0" timeOffset="32">14861 8989 54 0,'-23'-12'18'0,"12"-11"-23"0,22 33-47 0</inkml:trace>
  <inkml:trace contextRef="#ctx0" brushRef="#br0" timeOffset="33">15005 9274 60 0,'-12'0'4'0,"82"13"0"0,-9-26-3 0,-13-34 2 0,-25-11 3 0,-12 33 3 0,-22 13 4 0,-25 36-11 0,12 23 0 0,61-23 1 0,58-24-1 0,36 0-1 0,-24 36-2 0,-83 25 1 0,-84-27 2 0,-59-22 3 0,47-47-14 0,72 24-62 0</inkml:trace>
  <inkml:trace contextRef="#ctx0" brushRef="#br0" timeOffset="34">16386 9085 47 0,'0'-24'11'0,"36"0"-3"0,-12 35 7 0,-14 26 3 0,-10 10-9 0,0 13-7 0,0-12 0 0,13-14-1 0,10-9 1 0,13-25 1 0,13-12-2 0,9-24 1 0,-9-12-1 0,-2 25-1 0,25-1 1 0,-13 37 1 0,-35 33 2 0,-12-21 2 0,-12-14 2 0,24-47-3 0,23 1-4 0,0 35-1 0,-34 47-1 0,-13 0 1 0,0-22-21 0,-24-25-77 0</inkml:trace>
  <inkml:trace contextRef="#ctx0" brushRef="#br0" timeOffset="35">16577 8738 118 0,'-36'-11'3'0,"0"-1"-2"0,119 48-88 0</inkml:trace>
  <inkml:trace contextRef="#ctx0" brushRef="#br0" timeOffset="36">17601 8943 57 0,'71'-73'41'0,"1"49"-22"0,-25 60-15 0,-71 71 0 0,-35 0 1 0,-13-23-3 0,37-24-1 0,10-26-57 0,25-34-7 0</inkml:trace>
  <inkml:trace contextRef="#ctx0" brushRef="#br0" timeOffset="37">17553 8943 51 0,'-13'-61'19'0,"38"-10"5"0,46 59-12 0,-11 72-7 0,-1 45-4 0,25 63 1 0,-25-144-2 0,0-36-63 0,-34-13 17 0</inkml:trace>
  <inkml:trace contextRef="#ctx0" brushRef="#br0" timeOffset="38">18029 8859 15 0,'0'-13'13'0,"-24"-45"44"0,1 69-42 0,-2 72-9 0,14 24-5 0,11 0-1 0,0-34-28 0,24-50-45 0</inkml:trace>
  <inkml:trace contextRef="#ctx0" brushRef="#br0" timeOffset="39">18220 9144 16 0,'0'-12'18'0,"46"-1"9"0,26 2-22 0,-23-36-1 0,-38 11 10 0,-46 25-5 0,-26 45-6 0,15 26-2 0,34-12 3 0,70-24 0 0,27-24 0 0,34-36-3 0,-24-60 1 0,-36-22 0 0,-23 10-1 0,-24 61-1 0,-12 35 1 0,-36 83 1 0,1 49-1 0,24 11 0 0,11-24-8 0,-13-59-86 0</inkml:trace>
  <inkml:trace contextRef="#ctx0" brushRef="#br0" timeOffset="40">18445 9014 44 0,'-11'-25'35'0,"130"25"-35"0,48-12 0 0,0-35-1 0,-49-13 0 0,-58-22 4 0,-60 32 14 0,-24 50-5 0,-35 84-8 0,-1 71 0 0,13 24-3 0,23-48 0 0,-1-36-24 0,14-71-59 0</inkml:trace>
  <inkml:trace contextRef="#ctx0" brushRef="#br0" timeOffset="41">18720 9085 63 0,'12'-24'3'0,"82"0"-1"0,38-12-3 0,-37 12 2 0,-35 24 10 0,-24 37-5 0,-36 10-2 0,-12 0-1 0,-12 1-16 0,12-35-43 0</inkml:trace>
  <inkml:trace contextRef="#ctx0" brushRef="#br0" timeOffset="42">19161 8906 65 0,'0'-24'3'0,"23"24"-19"0,-23 0-16 0</inkml:trace>
  <inkml:trace contextRef="#ctx0" brushRef="#br0" timeOffset="43">19434 8930 33 0,'0'-24'24'0,"12"11"4"0,0 13-21 0,25 50 8 0,33 44-2 0,14 1-10 0,-13-35-2 0,-24-12-1 0,-22-48-109 0</inkml:trace>
  <inkml:trace contextRef="#ctx0" brushRef="#br0" timeOffset="44">19780 9061 30 0,'-49'-13'47'0,"-33"26"-3"0,-13 45-30 0,23 38-10 0,24-24-100 0</inkml:trace>
  <inkml:trace contextRef="#ctx0" brushRef="#br0" timeOffset="45">20137 9169 134 0,'0'-37'5'0,"11"37"-113"0</inkml:trace>
  <inkml:trace contextRef="#ctx0" brushRef="#br0" timeOffset="46">21305 8751 52 0,'0'-24'8'0,"0"1"11"0,11-1 9 0,-11 11-11 0,-36 38-13 0,-12 46 3 0,-47 48-4 0,36 24 0 0,47-49 1 0,48-21 0 0,35-38-1 0,12-35-14 0,-11-24-117 0</inkml:trace>
  <inkml:trace contextRef="#ctx0" brushRef="#br0" timeOffset="47">21768 8906 52 0,'12'-24'8'0,"-12"1"13"0,-12-2 8 0,-36 13-13 0,-11 12-8 0,0 24-6 0,34 23-1 0,38 3 0 0,47 8-1 0,-13 14 1 0,-35-26 1 0,-24-9 3 0,-59-24-1 0,-1-2-4 0,36-11-29 0,48-11-84 0</inkml:trace>
  <inkml:trace contextRef="#ctx0" brushRef="#br0" timeOffset="48">21935 8964 75 0,'12'-10'10'0,"12"-14"14"0,-12 58-7 0,-60 182 1 0,35-97-13 0,2-23-2 0,11-37-1 0,0-59 3 0,0-72 0 0,11-95-5 0,14 0-2 0,-13 73 2 0,12 58-2 0,22 48 0 0,15 47 0 0,-37-11 2 0,-60-37 2 0,-59 2-4 0,34-13-46 0,50 12-45 0</inkml:trace>
  <inkml:trace contextRef="#ctx0" brushRef="#br0" timeOffset="49">22482 9001 9 0,'13'0'4'0,"11"-47"32"0,-12-14 2 0,-24 14-16 0,0 23-10 0,-24 13-7 0,-12 22-4 0,-11 37 1 0,-1 0-1 0,25 11-1 0,23-11 0 0,12-12 1 0,35-36 2 0,25-24-3 0,-12 1 0 0,-2-14 1 0,-21 14-1 0,-1 12 2 0,0-2 2 0,-1 13-3 0,-12 0-1 0,-11 13 0 0,0 8 0 0,0 29 0 0,13-16 0 0,10-9 1 0,26-13-1 0,-2-36 1 0,2-12 0 0,-2 0-1 0,-1 24 0 0,3 36-1 0,-13 23-1 0,-24 13 2 0,-12-36 2 0,-12-24 2 0,34-71-2 0,3 11 1 0,35 13-3 0,0 36-5 0,-1 32-8 0,36 4 1 0,-23-13 10 0,-37-36 6 0,-35 1 7 0,-35 12-8 0,11 32-2 0,48 40-1 0,35 10 0 0,-36-23 2 0,-59-23-1 0,-46-25 0 0,58 0-6 0,84-25-24 0,35-23 5 0,-1 0 22 0,-45 37 24 0,-26-12-2 0,13 10-16 0,24-11-3 0,-13 11-1 0,-58 13 2 0,-48 50 1 0,34 21-1 0,73-12 4 0,59-34-8 0,-12-38-31 0,-35-58-54 0,-48 47 69 0</inkml:trace>
  <inkml:trace contextRef="#ctx0" brushRef="#br0" timeOffset="50">24007 8738 42 0,'47'-11'33'0,"25"83"-15"0,1 166-7 0,-86 24 0 0,-106-84-7 0,-48-142-5 0,72-60-58 0,95-23 7 0</inkml:trace>
  <inkml:trace contextRef="#ctx0" brushRef="#br0" timeOffset="51">23971 9311 4 0,'60'-12'-4'0</inkml:trace>
  <inkml:trace contextRef="#ctx0" brushRef="#br0" timeOffset="52">11956 11621 0 0,'-12'-11'18'0,"-1"11"-8"0,2 0-1 0,11 0 0 0,-11 0-2 0,11 0-3 0,-13 0 0 0,13 0 0 0,0 0-1 0,24 0-1 0,48 0-1 0,11-13 0 0,36 1 1 0,24-13 0 0,11 14 2 0,-22 11 0 0,-13-12-1 0,-25 12-1 0,-22 0 1 0,-24-24-2 0,-12 12-2 0,-11 12 0 0,-38 0-18 0,-47 12-52 0</inkml:trace>
  <inkml:trace contextRef="#ctx0" brushRef="#br0" timeOffset="53">11980 11740 4 0,'-24'0'10'0,"12"0"-4"0,24-12 2 0,12 12 4 0,-12 0-6 0,24 0-1 0,11-13-1 0,26 2 0 0,21-1 0 0,12-12-1 0,3 12 0 0,9 0 1 0,0-1-1 0,3 3-1 0,-38 10 1 0,-24-11 0 0,-11 11 0 0,-12-13-1 0,-12 13 0 0,-12 0 0 0,-1 0-1 0,1 0 0 0,-12 0 0 0,0 0 0 0,0 0-1 0,11 0 1 0,-11 0 0 0,0 0 2 0,0 0-2 0,0 0 0 0,0 0 9 0,0-12-9 0,0 12-3 0,0 12-25 0,-23 1-58 0</inkml:trace>
  <inkml:trace contextRef="#ctx0" brushRef="#br0" timeOffset="54">3430 10501 0 0,'-24'-13'0'0,"24"3"2"0,-13-1 15 0,2-2 0 0,11 13-12 0,0 0 1 0,24 13-1 0,12-13 0 0,58 0 0 0,26-13-1 0,47 1-1 0,12 12 1 0,11 0 0 0,13 0-2 0,11-12 1 0,60-1-1 0,-60 2 1 0,-23 11-2 0,-26-12 0 0,15 12-2 0,-25 12 3 0,-24-12-1 0,-12-12 0 0,71 12 1 0,-131 0 2 0,-46 0 6 0,-1-11 1 0,0-2-5 0,-12 1-3 0,0 12-2 0,0-12 0 0,0 12-2 0,0 0 3 0,0 0-1 0,-12 12-2 0,12-12 1 0,0 0-2 0,-12 12-23 0,-1 1-71 0</inkml:trace>
  <inkml:trace contextRef="#ctx0" brushRef="#br0" timeOffset="55">3430 13180 0 0,'12'0'0'0</inkml:trace>
  <inkml:trace contextRef="#ctx0" brushRef="#br0" timeOffset="56">3382 13264 4 0,'0'0'0'0,"-82"0"9"0,45 0 2 0,1 0 18 0,13-25-8 0,35 14-14 0,72-25-4 0,82-1 1 0,83 3-2 0,-11-3 1 0,-35 26 3 0,-95-1-2 0,-85 12-2 0,-35 0-3 0,-71 0-25 0,-49 23-18 0,38 2 12 0</inkml:trace>
  <inkml:trace contextRef="#ctx0" brushRef="#br0" timeOffset="57">3311 13264 17 0,'0'0'0'0,"-95"23"27"0,34 0-12 0,50-23-6 0,94-11-3 0,83-24-1 0,61-1 3 0,-12 0 2 0,-37 12-2 0,-47 11-1 0,-47 3-5 0,-60-1 1 0,-24 11 3 0,-13 0 0 0,-10 0-5 0,-1-13-2 0,24 1-36 0,0 0-48 0</inkml:trace>
  <inkml:trace contextRef="#ctx0" brushRef="#br0" timeOffset="58">15551 10680 18 0,'36'-24'15'0,"-36"24"-6"0,13-13 16 0,-13 2-18 0,0 11-3 0,-13-12-2 0,13 12 0 0,0 0-1 0,-11-11 2 0,11 11 1 0,0-12 3 0,0-13-3 0,0 25 0 0,-12-11 0 0,12 11 3 0,0-12-2 0,0 35-3 0,-13 61 2 0,-9 47 0 0,10 1 0 0,0-38-2 0,0-33 1 0,0-50 3 0,12-47-3 0,36-23-3 0,23 47-2 0,1 47 1 0,-13 26 1 0,-35-3 0 0,-48-22 1 0,-47-36 1 0,24-23-1 0,11 10-2 0,36 1-20 0,24 12-16 0,36 0-6 0,22-23 13 0,15-13 24 0,-62 36-6 0</inkml:trace>
  <inkml:trace contextRef="#ctx0" brushRef="#br0" timeOffset="59">16041 10609 0 0,'0'-12'1'0,"23"-36"27"0,-23 60-5 0,-23 83-5 0,-14 60-7 0,14-24-5 0,23-24-3 0,0-36-2 0,12-46-12 0,24-62-21 0,-1-47 10 0,-11 13 22 0,-1 48 10 0,2 23 4 0,-25 36 4 0,11 22-5 0,14-21-7 0,-2-1-3 0,38-13-2 0,-27-23 0 0,-21-23 1 0,-13-37 0 0,-13 1-1 0,-34 11-1 0,11 48 0 0,12 12-1 0,1 24 1 0,10-1 0 0,49 1 0 0,37-11-2 0,45-38-1 0,0-35 1 0,2-12 3 0,-25 1 0 0,-47 13 1 0,-36 33 1 0,-24 1-1 0,-36 58-3 0,12 27 2 0,36-14-2 0,36 1 2 0,48-36-1 0,11-35 1 0,-1-50 0 0,3-58-1 0,-38-71-1 0,-23 58 3 0,-24 98-1 0,-24 34 0 0,-12 82-1 0,0 25 2 0,12-11-1 0,24-25-1 0,-12-12-18 0,0-46-50 0,0-13 49 0</inkml:trace>
  <inkml:trace contextRef="#ctx0" brushRef="#br0" timeOffset="60">17195 10597 28 0,'13'-36'19'0,"10"13"3"0,-23 23-6 0,-47 59-6 0,11 24-1 0,24 35-2 0,12 3-1 0,0-27-2 0,0-46-2 0,0-35 2 0,0-38 1 0,12-58-4 0,35 11-1 0,1 1-2 0,24 12 1 0,-1 22 2 0,-35 14-1 0,-25 23 1 0,-47 23-1 0,-34 14-1 0,-3-3 1 0,62-9 1 0,35 21-3 0,36 15 2 0,23 10 0 0,-11-35 1 0,-37-12 0 0,-12-24 1 0,-46 0-77 0,23 0 29 0</inkml:trace>
  <inkml:trace contextRef="#ctx0" brushRef="#br0" timeOffset="61">18148 10430 47 0,'24'-60'4'0,"24"36"3"0,-48 108 22 0,-60 154-6 0,-11 84-14 0,11-37-1 0,24-105 0 0,36-86-5 0,12-58-6 0,36-84-92 0,-48 24 60 0</inkml:trace>
  <inkml:trace contextRef="#ctx0" brushRef="#br0" timeOffset="62">18637 10811 22 0,'12'-13'0'0,"35"-21"3"0,-23-3 27 0,0 14 16 0,0-25-17 0,-12 12-6 0,-2 13-14 0,-10 23-2 0,0 0-2 0,-46 23-1 0,-26 25-2 0,26 0 0 0,33 0-3 0,26-1 0 0,10 1 2 0,11 12-1 0,-9-1 0 0,-13-24 1 0,-12-24 6 0,-24-22 0 0,0-12-4 0,1 11-1 0,11 0-2 0,12 12 0 0,12 0 0 0,11-13-3 0,-23 13-19 0,0 0-13 0,0-11-17 0,0-12-21 0</inkml:trace>
  <inkml:trace contextRef="#ctx0" brushRef="#br0" timeOffset="63">18958 10561 63 0,'-23'-12'2'0,"10"24"0"0,2 12 8 0,11-24-2 0,11 0-2 0,2-60-1 0,-50 60-4 0,-46 72 0 0,-12 35 3 0,47 0-2 0,36-12 1 0,60-23-1 0,24-26 0 0,23-46 0 0,24-34 0 0,-24-37-1 0,-13-25 1 0,-33-11 0 0,-13 47-1 0,-12 36 0 0,-12 48 1 0,-12 47 2 0,-12 13-2 0,0-1-2 0,12-35-6 0,12-12-56 0,0-36 6 0</inkml:trace>
  <inkml:trace contextRef="#ctx0" brushRef="#br0" timeOffset="64">19411 10513 46 0,'0'0'0'0,"-36"-35"10"0,47 35-62 0</inkml:trace>
  <inkml:trace contextRef="#ctx0" brushRef="#br0" timeOffset="65">19529 10942 43 0,'-11'0'8'0,"11"-12"24"0,59-49-19 0,13-44-9 0,10-74-2 0,-10 36-3 0,-35 59 2 0,-37 13-1 0,0 35 1 0,-13 24-2 0,-11 60 0 0,1 35 2 0,-13 48 0 0,23 11 3 0,13-21-3 0,25-62-1 0,22-47 5 0,24-36-3 0,1-48-1 0,-24 26 0 0,-12 21 0 0,-24 0 2 0,-12 25 0 0,0 13-3 0,13-13 1 0,33 0 0 0,-10 0 1 0,-12 0-3 0,-12 0 2 0,-12 24 0 0,0-11 4 0,-12-13 0 0,12-13-3 0,0 1-2 0,0 12 0 0,0 0 1 0,0 0-1 0,0 0 0 0,0 25 0 0,-24-14 0 0,12 36-1 0,-1 13 1 0,26-12 0 0,35-13 1 0,11-35 0 0,13-46-1 0,-13-27 2 0,-22 14-1 0,-3 23-1 0,-34 24 0 0,0 48 1 0,-11 83 0 0,-37 48 1 0,0 11 0 0,1-71 0 0,-1-48 0 0,1-46-13 0,-37-97-63 0,61 37 14 0</inkml:trace>
  <inkml:trace contextRef="#ctx0" brushRef="#br0" timeOffset="66">19613 10417 78 0,'-36'-23'6'0,"132"-25"19"0,141 48-26 0,72 48-59 0,-260-36 23 0</inkml:trace>
  <inkml:trace contextRef="#ctx0" brushRef="#br0" timeOffset="67">21030 10168 90 0,'0'0'0'0,"-70"12"16"0,9 191-4 0,2 70-1 0,-2-10-7 0,50-85-4 0,-36-71-65 0,34-107 14 0</inkml:trace>
  <inkml:trace contextRef="#ctx0" brushRef="#br0" timeOffset="68">21720 10561 70 0,'-11'-23'6'0,"-1"10"6"0,-24 13 5 0,-59 47-4 0,47 49-9 0,71-13-1 0,26 25-2 0,-26-48 1 0,-46-26-1 0,-26-57-12 0,38-59-41 0,47-2-12 0</inkml:trace>
  <inkml:trace contextRef="#ctx0" brushRef="#br0" timeOffset="69">21947 10406 47 0,'12'0'10'0,"24"0"21"0,-36 107-13 0,-36 48-11 0,-1-25-5 0,3-22-14 0,-14-48-70 0,48-60 62 0</inkml:trace>
  <inkml:trace contextRef="#ctx0" brushRef="#br0" timeOffset="70">21804 10798 23 0,'0'0'0'0,"-24"-47"27"0,48 35-16 0,71 0-7 0,84 12-4 0,23 0 0 0,-59 0 0 0,-59 0 0 0,-60-11 2 0,-13 11-1 0,-11-23 1 0,-23-2-1 0,-14 0 3 0,1 14 2 0,-10 11 0 0,10 24-1 0,12-12-2 0,-12 24 2 0,-11 11 1 0,23 0-4 0,12-22 1 0,71-13 3 0,13-12-4 0,-1 34-3 0,-12 3 0 0,12-24 2 0,26-73-1 0,10-35 0 0,36-97-2 0,-1-10 1 0,-82 83 1 0,-49 59 0 0,-58 49 0 0,-60 59 1 0,36 82 1 0,47 13-2 0,48 12-1 0,47-24 4 0,36-49-4 0,12-45 3 0,1-61 1 0,-13-71-3 0,-25-12 0 0,-69 47 1 0,-26 49-1 0,-34 70 1 0,12 12 3 0,59 13 2 0,47-25-5 0,-12-35-4 0,-23-61-56 0,-36 16 1 0</inkml:trace>
  <inkml:trace contextRef="#ctx0" brushRef="#br0" timeOffset="71">22959 10442 72 0,'-47'-59'24'0,"166"22"-15"0,95 14-3 0,-12 12-1 0,-71 22-3 0,-107-22-1 0,-36 11-102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63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14588 9573 39 0,'12'-60'17'0,"12"47"-1"0,-24 109 2 0,-12 34 0 0,0 2-5 0,24-25-3 0,11-47-2 0,-23-49 2 0,-11-45-1 0,-1-74-6 0,12-35-1 0,23 0-1 0,-12 1 1 0,2 34-1 0,10 37-1 0,-10 47 0 0,23 48-1 0,-1 47 0 0,13 37 1 0,-1-1 1 0,-22-36-1 0,-14-23 2 0,1-35 0 0,0-50 2 0,36-47-3 0,10-11 0 0,3-12-1 0,-1 12 2 0,-13 59-2 0,-23 25-2 0,24 70 3 0,-1 60-1 0,1 13 0 0,0-14 1 0,-25-35 1 0,-23-35-5 0,11-37-33 0,2-58-82 0</inkml:trace>
  <inkml:trace contextRef="#ctx0" brushRef="#br0" timeOffset="1">15707 9192 42 0,'12'-36'15'0,"35"-35"5"0,1 59-3 0,-36 71-2 0,-24 72 1 0,-11 12-3 0,-2-12-3 0,25-36-2 0,36-35-3 0,36-36 0 0,58-24-1 0,13-36-3 0,-47 11 1 0,-60-9-1 0,-25 9-1 0,-22 25-20 0,-49 48-81 0,36-37 63 0</inkml:trace>
  <inkml:trace contextRef="#ctx0" brushRef="#br0" timeOffset="2">14539 10513 36 0,'-23'0'16'0,"-167"36"-6"0,83 0 10 0,59-36 7 0,71-24-13 0,145-36-5 0,165-47-2 0,84 12-2 0,-12 24-2 0,-60 23 0 0,-83 12 3 0,-83 12-3 0,-108 11 0 0,-47 3-1 0,-48 10-3 0,-83 10-33 0,-60 40-86 0</inkml:trace>
  <inkml:trace contextRef="#ctx0" brushRef="#br0" timeOffset="3">14552 10597 28 0,'-107'23'8'0,"-12"0"14"0,36-10 15 0,70-26-16 0,120-45-9 0,144-14-3 0,47 13-5 0,190-25-1 0,-83 37-3 0,-73 11 2 0,-105 0 9 0,-96 13 4 0,-72-1-3 0,-34 11-5 0,-25 2-5 0,-12 22-10 0,-24 2-134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1.39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1703 5309 54 0,'-71'-46'13'0,"47"46"-9"0,48 12-2 0,34-12 5 0,50 11-2 0,71-22 1 0,47 11-3 0,36-12 1 0,60-13-1 0,-1 14-1 0,25-1 0 0,11-12 1 0,12 12 2 0,1 0-5 0,-25 12 0 0,-12 0 1 0,-47 0-2 0,-36 0 2 0,-35-13-1 0,-1 3 0 0,-24 10 0 0,-34-11 0 0,-63 11 1 0,-20 11-1 0,-26-11 1 0,-11 0 0 0,-13 0 0 0,-10-11 1 0,-1-26 1 0,-12-10-1 0,-12-49-1 0,59-34-2 0,13 22 2 0,-1-10-1 0,-11-3 0 0,-12-9 0 0,-11 23-1 0,-4 47 4 0,-8 1-3 0,-1 23 0 0,-1 24-1 0,2 1 1 0,-13-2 0 0,0 1 1 0,0 12-1 0,0-12 1 0,0-1 0 0,-49 3 0 0,-33-1 0 0,-61 11 0 0,-59 0 0 0,-61 34 0 0,-58 3 1 0,-12-3-1 0,-12-9-2 0,-1-13 2 0,-35 11 0 0,0 1 1 0,0 0-4 0,11-11 2 0,61 10 0 0,35 0 0 0,25-11-1 0,10 1 1 0,1-13-1 0,36 11 1 0,35-11 0 0,60-11-1 0,59-2 1 0,24 1 0 0,24 0 0 0,-12 12 0 0,12 0-2 0,0 48 3 0,12 83 0 0,24 95 0 0,11 1-2 0,1-60 4 0,-36-72-2 0,1-48-2 0,10-23-131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1.47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12337 5811 4 0,'0'0'3'0,"-47"0"16"0,35 0-14 0,12 0-1 0,12 0 7 0,46 0 1 0,38 0-7 0,35 0-4 0,23-13 3 0,25-11 0 0,36 13 0 0,35-12 1 0,24-2-2 0,12 13-1 0,24-1 0 0,-1 2-1 0,0 11 0 0,13 0 0 0,-12 11 0 0,-12-11 0 0,-1 13 0 0,-23-1-1 0,-12 0 1 0,-36-12 0 0,-47 0 7 0,-47-12 3 0,-39 0-4 0,-32 12 0 0,-37-13-3 0,11 13-3 0,24 25-21 0,-23-13-74 0</inkml:trace>
  <inkml:trace contextRef="#ctx0" brushRef="#br0" timeOffset="1">1477 10216 5 0,'0'0'3'0,"0"-12"7"0,12-12 2 0,12 1 1 0,-24 10 14 0,0 1 3 0,0-23-5 0,0 24-12 0,0-2-7 0,0 13-1 0,-12 0-2 0,12 0 0 0,12 47 0 0,12 49 0 0,-14 23-1 0,3-24 3 0,-13-12-1 0,0-11 2 0,-13-37-4 0,3 1 1 0,10-36-3 0,0 0-36 0,-24 12-51 0,24-12 46 0</inkml:trace>
  <inkml:trace contextRef="#ctx0" brushRef="#br0" timeOffset="2">1251 10488 5 0,'0'0'0'0,"12"-10"23"0,-1-14 15 0,2 24-6 0,-2-12-20 0,2 24-5 0,-2 12-1 0,1 11 0 0,24 13 0 0,0-12 1 0,11-13-1 0,-23 0-1 0,0-10-1 0,1-1-1 0,-4-12-4 0,-8 0 3 0,-13 0-1 0,12 0-9 0,-12-12-18 0,11-1-64 0</inkml:trace>
  <inkml:trace contextRef="#ctx0" brushRef="#br0" timeOffset="3">1787 10406 5 0,'0'0'0'0,"0"-12"11"0,11 1-8 0,1-2 21 0,-12 13-1 0,0-12-16 0,-12 12-5 0,1 12 4 0,-14 12-1 0,14 12-1 0,-14-12-2 0,2 23-1 0,-12-10 0 0,-1 10 2 0,12-12-1 0,-1 1 0 0,2-12 0 0,10 12 0 0,3-25 3 0,-1 1-2 0,-2-12-1 0,1 12 0 0,12-12-2 0,0 13 1 0,-24-26-1 0,12 13-20 0,-24 13-39 0,24-13 34 0</inkml:trace>
  <inkml:trace contextRef="#ctx0" brushRef="#br0" timeOffset="4">10658 3299 2 0,'-24'-13'1'0,"-119"-58"14"0,72 59-1 0,35 48-6 0,36-13-5 0,11 1 5 0,25-11 8 0,13-13-2 0,34-13-5 0,24 13-4 0,36 24 0 0,12-12 0 0,47 12-5 0,1 0 1 0,12-24 0 0,34 23 1 0,1-12 2 0,11-11-3 0,38 0 1 0,-2 0-2 0,12 0 2 0,2 0-1 0,-2 0 0 0,1 0 2 0,-11 0-2 0,-50 0-2 0,-83 0 2 0,-106 0 0 0,-48 0 1 0,-48 0-1 0,-70-11 0 0,-109 11-2 0,-83-12 2 0,-119 1-3 0,-48-13 3 0,-23 0-3 0,24 12 2 0,0 12 2 0,-1-11-2 0,12 22 0 0,61 1 1 0,94-1 3 0,119 2-4 0,107-13 0 0,72 0 0 0,96 0-1 0,82-13 0 0,121 2-1 0,82-1 0 0,47 1 2 0,36-14 0 0,37 25-3 0,-13-12 3 0,-23 12 0 0,-37 0 0 0,-59 0 3 0,-59 0-3 0,-60 0 1 0,-71 12-1 0,-109-12 0 0,-70 0 1 0,-94 12-1 0,-132 1-1 0,-96-2 2 0,-107 1-2 0,-47-1 1 0,-60 2-1 0,-12-13 1 0,25 0 2 0,46-13 0 0,84 13-1 0,84 0-1 0,81 0 0 0,98 0 1 0,83 0-1 0,47 0-1 0,83 25 0 0,108-13-2 0,106-12 4 0,84 0-2 0,60 0-1 0,59 0 1 0,24 0 0 0,12 11 0 0,-12-11 1 0,-36 12 2 0,-83-12-3 0,-83 0 2 0,-108 0-1 0,-107-12 1 0,-71 1 0 0,-36-1 0 0,-36 0 0 0,0 12-1 0,-35 0-13 0,-1 24-95 0</inkml:trace>
  <inkml:trace contextRef="#ctx0" brushRef="#br0" timeOffset="5">1025 9429 48 0,'-25'-34'5'0,"38"34"-3"0,10 34 11 0,-23 50 9 0,-23 11-11 0,10 2-6 0,2-26-4 0,-1-37-15 0,12-9-35 0,0-37 13 0</inkml:trace>
  <inkml:trace contextRef="#ctx0" brushRef="#br0" timeOffset="6">929 9406 2 0,'0'-11'2'0,"24"-14"11"0,-11 0 19 0,-2 38-4 0,1 24-11 0,24 45-11 0,11-34-3 0,25 0-1 0,-25-25-1 0,13-11-1 0,-24 1 0 0,-12-13-8 0,-13-13-7 0,12-22-2 0,13-13-6 0,-11-11 15 0,-14-12 2 0,1 0-2 0,-12-2 4 0,24 2 5 0,-24 35 10 0,0 11 14 0,-12 25-4 0,0 96-6 0,0 34-6 0,12-9-3 0,0-50-1 0,0-47-2 0,0-24-4 0,0 0-36 0,12-11-30 0</inkml:trace>
  <inkml:trace contextRef="#ctx0" brushRef="#br0" timeOffset="7">1583 9370 70 0,'-11'0'5'0,"11"0"-5"0,11 72 0 0,-22-1 7 0,-1-23 4 0,48-25-8 0,-13-11-2 0,26-35 2 0,-14-37-3 0,-23-11 2 0,-37 11-2 0,-21 13 0 0,10 36 0 0,-12 32 0 0,14 52 0 0,9-2 0 0,50-10-1 0,21-38 3 0,14-23-1 0,23-60 0 0,-23 1-1 0,-1 0 0 0,-22 34 1 0,-37 13-1 0,0 49 3 0,0 10 1 0,-13 0-2 0,13-23 0 0,13 0-1 0,-2-11 3 0,1-50-3 0,12 1 1 0,-1-12-1 0,-23 14-1 0,12 21 1 0,0-24-1 0,12 27 0 0,12-1 0 0,0 22-1 0,-26 12 1 0,-10 14 0 0,13-14 0 0,-1 1 0 0,-1-12 0 0,14-24-1 0,-25-1 2 0,11-21-1 0,2-3 0 0,11 3 1 0,10 9-1 0,-21 13 0 0,-1 12 0 0,-1 24-1 0,-11 0 1 0,13 23 0 0,-1-23-1 0,12-1 0 0,-1-10 1 0,13-26 1 0,0-21-1 0,-12-16 0 0,0 29 0 0,-24-16 1 0,0 13-1 0,0 24 0 0,0 0-1 0,0 24 1 0,0 13 0 0,10-3 0 0,3-22 0 0,23 13 0 0,0-25 1 0,0-13-1 0,11-24 0 0,-23 16 1 0,-1 8-1 0,-23 47-1 0,0 3 2 0,-11-24 1 0,-1-26 2 0,24-58-3 0,12 11 0 0,11 36-3 0,1 48 2 0,0 24 0 0,-13-12 0 0,2-13-10 0,-25-23-28 0,0-13-38 0</inkml:trace>
  <inkml:trace contextRef="#ctx0" brushRef="#br0" timeOffset="8">2620 8943 74 0,'-12'-25'4'0,"48"50"-52"0,-24-25 22 0</inkml:trace>
  <inkml:trace contextRef="#ctx0" brushRef="#br0" timeOffset="9">3048 9251 59 0,'0'0'6'0,"60"-11"-5"0,12-2-3 0,-61-22 3 0,-22-13 11 0,-37 12-4 0,1 13-4 0,-1 23-1 0,23 0-1 0,-11 23 0 0,26 1 1 0,10 0 1 0,0 23-4 0,0 1 2 0,0-25-1 0,0-10 2 0,0-13 1 0,23-60-3 0,13 36-1 0,0 24-1 0,11 37 1 0,-11-3 0 0,36-45-3 0,-1-49 5 0,-24-47-1 0,-11-46 0 0,-36 92 0 0,0 72 2 0,-23 110-2 0,35 21 0 0,35-58 1 0,13-50-1 0,-13-34-23 0,-24-23-67 0</inkml:trace>
  <inkml:trace contextRef="#ctx0" brushRef="#br0" timeOffset="10">3871 10049 35 0,'0'-36'12'0,"0"-12"-4"0,0 37 9 0,0 46 3 0,-11 83-11 0,-2 37-5 0,13-34-2 0,-12-37 0 0,-12-38 0 0,0-21 0 0,-12-25 0 0,13-37-1 0,-13 3-1 0,12-3 1 0,12-10-1 0,12 10 1 0,12 26-2 0,-1 59 1 0,14 23 0 0,-1-12 0 0,11-23 1 0,37-36 1 0,10-36 0 0,25-23 1 0,-22 22-1 0,-62 26-1 0,-11-1-3 0,-24 12-24 0,-24 12-67 0</inkml:trace>
  <inkml:trace contextRef="#ctx0" brushRef="#br0" timeOffset="11">3894 9358 50 0,'-23'-23'4'0,"23"23"-2"0,0 60 19 0,-11 22-4 0,-2-9-8 0,1-27-5 0,0-10-1 0,0-24-1 0,0-12 1 0,0-23-1 0,12-14-1 0,0-10 0 0,0-13-1 0,36 1 2 0,1 23-2 0,9 36 0 0,14 72-1 0,-2 35 4 0,14-47-2 0,0-49 6 0,-24-70 3 0,11-72-1 0,-11 0-5 0,-12 71-3 0,-24 36-8 0,-24 71-48 0,12 3-29 0</inkml:trace>
  <inkml:trace contextRef="#ctx0" brushRef="#br0" timeOffset="12">6049 10049 3 0,'-11'-36'17'0,"11"-12"9"0,11 37 0 0,-11 34-8 0,-11 97-5 0,11 22-7 0,11-23-1 0,14-35-2 0,-14-25-1 0,1-11-1 0,-24-25-17 0,1-23-33 0,-14-11 7 0</inkml:trace>
  <inkml:trace contextRef="#ctx0" brushRef="#br0" timeOffset="13">5834 10358 3 0,'0'0'4'0,"-22"-46"25"0,33 9-2 0,36 24-4 0,2 63-9 0,34 32-9 0,-11 12-3 0,-1-21-1 0,-11-37-2 0,-25-24-18 0,-11-49-32 0,-12 14 21 0</inkml:trace>
  <inkml:trace contextRef="#ctx0" brushRef="#br0" timeOffset="14">6347 10358 8 0,'0'-35'24'0,"0"24"-2"0,-23 45 2 0,-37 62-5 0,11-25-11 0,27-23-7 0,10-12-36 0,12-36-32 0</inkml:trace>
  <inkml:trace contextRef="#ctx0" brushRef="#br0" timeOffset="15">6038 9287 55 0,'-48'-60'7'0,"37"13"0"0,11 36 12 0,-37 11-1 0,-10 71-9 0,11 34-4 0,24 16-2 0,24-26 0 0,24-12-1 0,11-22 0 0,24-27 0 0,13-47 1 0,-12-33-2 0,-13-26 1 0,-36 1-1 0,-23-12 1 0,-23-13 1 0,-24 12 1 0,-13 13 0 0,-12 48-3 0,13 23 0 0,11 12-1 0,1 36 0 0,22 11-25 0,25 12-92 0</inkml:trace>
  <inkml:trace contextRef="#ctx0" brushRef="#br0" timeOffset="16">8455 10144 4 0,'-12'-58'24'0,"12"8"6"0,-12 16-4 0,12 9-14 0,12 25-9 0,0 72 3 0,-12 47-2 0,12 25 0 0,12-39-1 0,-12-21-1 0,-12-47 0 0,-24-14 4 0,-24-59-4 0,13-1-1 0,-12 3 0 0,22-26-1 0,13 12 0 0,12 25 0 0,24 35-1 0,12 59 0 0,0 24 1 0,23-35 0 0,1-36 2 0,-2-37 0 0,-9-34-2 0,-13 10-4 0,-36 27-24 0,0 20-64 0</inkml:trace>
  <inkml:trace contextRef="#ctx0" brushRef="#br0" timeOffset="17">8443 9345 0 0,'0'-10'0'0,"0"10"0"0,0-11 4 0,0-2 29 0,-35 1-6 0,10 0-19 0,14 12-4 0,-1 0-1 0,-12 24 3 0,0 23-1 0,12-10 0 0,12 22-3 0,12 0 0 0,25-11 0 0,-3-1-1 0,14-34 1 0,-12-2 0 0,12-11-1 0,-14-24 1 0,-9-23-1 0,-1-1 1 0,-24 1-1 0,0-13 1 0,0-1 0 0,0 15-1 0,-24 10 0 0,12 13 1 0,-23-2-1 0,11 25-1 0,0 0 1 0,0 25-2 0,-12-2 1 0,13 1 0 0,-13 24-12 0,-24 23-88 0</inkml:trace>
  <inkml:trace contextRef="#ctx0" brushRef="#br0" timeOffset="18">11123 10216 0 0,'0'-12'18'0,"0"-24"8"0,0 12-4 0,0-13-5 0,0 27-9 0,0 10-6 0,11 47 0 0,1 37 1 0,-12 34 0 0,12-34 3 0,-12-13-3 0,12-34 0 0,-12-26-3 0,0-11-4 0,0 0-25 0,-24-11-33 0,12 11 45 0</inkml:trace>
  <inkml:trace contextRef="#ctx0" brushRef="#br0" timeOffset="19">10896 10394 13 0,'0'0'25'0,"12"-11"9"0,12 11-11 0,-1 47-10 0,13 1-4 0,12-1-5 0,0-23 0 0,-12-1-3 0,11-23-7 0,-11-11-18 0,-12-1-18 0,-11 1-7 0</inkml:trace>
  <inkml:trace contextRef="#ctx0" brushRef="#br0" timeOffset="20">11325 10346 12 0,'0'-11'16'0,"11"11"18"0,-34 48-5 0,-24 23-10 0,24 0-11 0,10-24-6 0,1-22-9 0,0-2-101 0</inkml:trace>
  <inkml:trace contextRef="#ctx0" brushRef="#br0" timeOffset="21">10944 9299 2 0,'0'-12'10'0,"11"-1"11"0,-11 13 1 0,0 50 4 0,-23 44-14 0,-1-23-3 0,-1-10-2 0,25-27-4 0,-10-10-1 0,10 0 0 0,-12-24 2 0,0-24-1 0,12-34-1 0,12-3-1 0,-12 1-1 0,12 13 0 0,-12 0 1 0,10 11 0 0,-10 11-1 0,25 14 0 0,-14 11 0 0,2 36 0 0,23 35-1 0,11 13 1 0,0-38 0 0,-11-33 1 0,0-26 1 0,-12-58 2 0,0-34-1 0,-12 21-2 0,0 24-1 0,-12 49-2 0,12 11-27 0,13 23-67 0</inkml:trace>
  <inkml:trace contextRef="#ctx0" brushRef="#br0" timeOffset="22">11468 9001 4 0,'0'0'5'0,"0"-24"38"0,-12 36-10 0,-12 95-9 0,-12 48-15 0,13 0-3 0,-1-48-2 0,24 12-2 0,-13-96-36 0,13-34-59 0</inkml:trace>
  <inkml:trace contextRef="#ctx0" brushRef="#br0" timeOffset="23">11670 9287 30 0,'0'-13'11'0,"0"-10"24"0,0 23-12 0,-23 0-10 0,-2 36-8 0,25 22-3 0,-11 15 1 0,11-14-1 0,11-36 0 0,14 2 1 0,-2-13-3 0,1 1 3 0,0-26-2 0,0 1 0 0,0 0-1 0,-2-12 1 0,-22 1 0 0,13-25 0 0,-13 12 0 0,0 12-1 0,0 1 1 0,0-1-1 0,0 0 0 0,-13-12 1 0,3 12-1 0,-14 0 0 0,12 13 0 0,-12 11 0 0,12 0 1 0,0 0-2 0,-12 11 1 0,1 37-5 0,-2 12-38 0,14-1-35 0</inkml:trace>
  <inkml:trace contextRef="#ctx0" brushRef="#br0" timeOffset="24">13135 11049 10 0,'0'0'11'0,"-12"-12"3"0,24 12-8 0,0-24 4 0,12 12-2 0,-12-23-3 0,0-12-2 0,0-37-1 0,11-12 1 0,-23 0-2 0,12 14-1 0,-12 22 3 0,0 13-1 0,0 10 1 0,0-10-2 0,0 23 0 0,0 13 0 0,0-1 2 0,-25 12 0 0,3 35-2 0,10-10 0 0,0 9 0 0,0-9-1 0,0 11 1 0,-12-13 0 0,24 1-1 0,0-24 1 0,0 0 1 0,0-12-1 0,0-13-1 0,12 4 1 0,0-16-1 0,-12 1 1 0,24 12-1 0,-12 0 0 0,0 1 0 0,0-1 0 0,-2 12 1 0,3-13-1 0,-1 14 0 0,-1 11 0 0,2-12 1 0,10 12-2 0,-10 12 2 0,-1-1-1 0,12 14 0 0,0 11 0 0,-1-13 0 0,1 1 0 0,-24-11 2 0,12-2 0 0,-1-11-2 0,2 0 0 0,-13 12 0 0,0-24 3 0,0 12-5 0,12-11-26 0,-12 11-49 0</inkml:trace>
  <inkml:trace contextRef="#ctx0" brushRef="#br0" timeOffset="25">7622 8346 8 0,'-12'-23'25'0,"0"-1"-1"0,0 0-13 0,12 12-2 0,-12 1-2 0,12-2-1 0,0 1 3 0,0 60 8 0,-12 23-6 0,24 24-5 0,0-24-1 0,0-10-1 0,-12-38 0 0,12-11-2 0,-12-12 2 0,0 0-3 0,-12-25 0 0,12-9 0 0,0-14 0 0,12 25-1 0,0-14 0 0,23 26 0 0,-12 11-2 0,13 35 2 0,0 25 0 0,-23-2 1 0,-26-21 4 0,-34-13 2 0,-14-24-3 0,15-11-5 0,46 11-33 0,0 0-93 0</inkml:trace>
  <inkml:trace contextRef="#ctx0" brushRef="#br0" timeOffset="26">7859 8286 96 0,'0'-11'5'0,"0"-12"2"0,25 46 4 0,-25 48 7 0,0 1-6 0,11-12-7 0,1-37-3 0,-12 1 0 0,0-24 1 0,0-24 0 0,0-36-1 0,12 13-2 0,-12-1 1 0,0 1 0 0,12-13 0 0,0 36-2 0,24 11 1 0,-11 50-1 0,9 58 0 0,14-11 1 0,12-49 0 0,-13-47 2 0,-11-59 5 0,-12-36-1 0,-24 25-1 0,-13 45-4 0,2 37-6 0,-1 48-31 0,-1 71-91 0</inkml:trace>
  <inkml:trace contextRef="#ctx0" brushRef="#br0" timeOffset="27">7859 9382 50 0,'0'0'0'0,"0"-37"27"0,0 37-5 0,0 25 5 0,13 34-12 0,-1 25-9 0,-1-13-3 0,13-23-2 0,-24-12 2 0,0-36 1 0,-12-24-2 0,12-12-1 0,-12 12 0 0,12 1-1 0,12-13 0 0,12 24-1 0,12 12 0 0,1 48 1 0,-16 12-2 0,-8-13 3 0,-26-23 3 0,-21-24 5 0,-2 0-5 0,12 0-4 0,0 0-3 0,12 0-33 0</inkml:trace>
  <inkml:trace contextRef="#ctx0" brushRef="#br0" timeOffset="28">13099 9489 3 0,'0'0'0'0,"0"0"16"0,-12 36 1 0,12 47-2 0,-11 1-6 0,11-25-7 0,11-23-2 0,-11-13-8 0,0-10-26 0</inkml:trace>
  <inkml:trace contextRef="#ctx0" brushRef="#br0" timeOffset="29">13040 9489 2 0,'-12'-47'13'0,"12"0"-1"0,12-3-1 0,12 16-4 0,22-3-2 0,27 37 6 0,-14 37-4 0,-35 34-1 0,-24-11 1 0,-36-13-3 0,-35-23-2 0,11-12 1 0,37-24-1 0,11 12-3 0,47 24 1 0,25 47-1 0,11-11 2 0,-12-23 1 0,-34-16-2 0,-14 4-4 0,2 0-32 0,-13-14-8 0</inkml:trace>
  <inkml:trace contextRef="#ctx0" brushRef="#br0" timeOffset="30">13623 9573 16 0,'-12'-48'21'0,"-1"23"-17"0,13 2-1 0,-21 23 17 0,-4 12-15 0,1 12-2 0,12 24-1 0,-12-1-1 0,12 0 0 0,0-10 1 0,12-24 0 0,12-13 1 0,36-50-2 0,1 16-1 0,-28 34 1 0,4 23 0 0,-1 49 2 0,-1-72-1 0,14 0 0 0,-3-48 0 0,2-24-3 0,-11-47-2 0,-1 0 2 0,-12 35 1 0,-12 13 0 0,0-13 1 0,-12 38 0 0,12 46-2 0,-13 12 1 0,-10 59 1 0,10 36 0 0,13 12-1 0,13-12 0 0,-1-35 1 0,-1-12-1 0,25-37 1 0,0-23 1 0,12-36-1 0,0-11 0 0,-14-1 0 0,-9 1-1 0,-1 10 2 0,-12 14 0 0,0 23-1 0,-12 12-2 0,0 47 1 0,0 1 0 0,12-1 1 0,10-23 0 0,14-36 2 0,0-24-1 0,0-11 1 0,-12-25 0 0,-24 24 2 0,0 13-3 0,-11 11-2 0,-13 12-1 0,-1 24-17 0,-11-1-40 0,25-23 15 0</inkml:trace>
  <inkml:trace contextRef="#ctx0" brushRef="#br0" timeOffset="31">14219 9454 54 0,'0'0'0'0,"-25"12"9"0,25 22-8 0,13 16 2 0,10-27 4 0,14-12 1 0,-3-34 1 0,15-25 3 0,-14-36-3 0,-23 13-4 0,-36 48-9 0,-48 12-37 0,38 11-15 0</inkml:trace>
  <inkml:trace contextRef="#ctx0" brushRef="#br0" timeOffset="32">14290 9096 65 0,'0'0'1'0,"11"-23"-4"0,14 23-55 0</inkml:trace>
  <inkml:trace contextRef="#ctx0" brushRef="#br0" timeOffset="33">13754 9169 27 0,'0'-13'5'0,"23"1"-3"0,73-24 11 0,202-47 27 0,-215 59-36 0,-59 24-8 0,-24 0-75 0</inkml:trace>
  <inkml:trace contextRef="#ctx0" brushRef="#br0" timeOffset="34">16195 10335 0 0,'0'-23'3'0,"0"10"4"0,12 1-4 0,0-24 0 0,0 13 10 0,0-14 8 0,-12 14-1 0,0 23-14 0,0 12 1 0,0 70 4 0,-12 50-4 0,12 12-3 0,12-39 0 0,1-32-1 0,-13-38 0 0,11-22-2 0,-11-38-10 0,0-10-27 0,-11-1-30 0</inkml:trace>
  <inkml:trace contextRef="#ctx0" brushRef="#br0" timeOffset="35">15932 10538 15 0,'-10'-13'8'0,"-2"-24"11"0,24 16-3 0,23 21 0 0,37 58-5 0,-1 26-6 0,12-13-4 0,-23-12-1 0,-13-47-11 0,12-24-41 0,-46 0 24 0</inkml:trace>
  <inkml:trace contextRef="#ctx0" brushRef="#br0" timeOffset="36">16469 10383 4 0,'0'0'11'0,"-13"0"22"0,-21 59-15 0,-39 37-9 0,27-14-7 0,22-34-6 0,1-23-58 0</inkml:trace>
  <inkml:trace contextRef="#ctx0" brushRef="#br0" timeOffset="37">16207 9608 6 0,'0'0'5'0,"0"0"-1"0,0-12 0 0,0 12 15 0,0 0-12 0,0 0 6 0,0 0-2 0,0 12-8 0,0 12 2 0,0-1 2 0,0 14 0 0,-12 10-2 0,12-10-3 0,-12-3 0 0,12 3-1 0,0-26 0 0,0 1 0 0,0-1 0 0,0-34 1 0,0-12-2 0,0-1 1 0,12-12-1 0,0 1 0 0,0-1 1 0,-12 12-1 0,0 1 1 0,12-1-1 0,0 24 1 0,-12 0-1 0,13-1 0 0,-2 13 0 0,12 13 0 0,2 35 0 0,22 12 0 0,-11-1-1 0,12 0 1 0,-2-11 0 0,-10-25 0 0,13-10 0 0,-14-13-1 0,1-24 0 0,-13-24 2 0,-10-11 0 0,-1-25 0 0,-1 26-1 0,-11 8 1 0,12 16-1 0,-12 10 2 0,0 11 0 0,0 2 0 0,0 11-2 0,0 11-20 0,12 2-18 0,-12-1-16 0</inkml:trace>
  <inkml:trace contextRef="#ctx0" brushRef="#br0" timeOffset="38">15659 9466 1 0,'0'-12'17'0,"-11"-13"7"0,11 14-3 0,0 11-9 0,0 36 1 0,0 23-4 0,0-11-3 0,0 12-3 0,0-1-1 0,0-13 0 0,0-9 1 0,0-24-1 0,0-2 0 0,0-11 0 0,0-11 0 0,0-14-1 0,0-34 1 0,11 22-1 0,2 26-1 0,10-1 0 0,-11 1-1 0,11-2 2 0,13 26-2 0,0-2 1 0,-12 37 0 0,-12-12 0 0,-12-13 2 0,-12 14 1 0,-23-26 1 0,-13 12-2 0,0-10 1 0,12-1 0 0,25-24 2 0,-1-12-4 0,12 12-2 0,12 1-43 0,-1 22-43 0</inkml:trace>
  <inkml:trace contextRef="#ctx0" brushRef="#br0" timeOffset="39">19731 10275 1 0,'0'-24'15'0,"13"-11"0"0,-1-1-2 0,-12 0 0 0,0-1 1 0,0 16-4 0,0 8-3 0,-12 26-5 0,12 45 0 0,-13 60 1 0,13 3-2 0,0-50 1 0,13-12 0 0,-13-34 0 0,0-2 0 0,0-23-18 0,-13 11-30 0,2-11 4 0</inkml:trace>
  <inkml:trace contextRef="#ctx0" brushRef="#br0" timeOffset="40">19470 10430 42 0,'0'-13'18'0,"25"2"8"0,34 35-14 0,-12 24-6 0,13 12-3 0,-13-13-2 0,-11-23-1 0,-13-13-1 0,13 1-16 0,-12-12-34 0,-11 0 21 0</inkml:trace>
  <inkml:trace contextRef="#ctx0" brushRef="#br0" timeOffset="41">19982 10394 45 0,'0'-11'12'0,"-24"-2"7"0,12 26-7 0,-35 58-1 0,-12 24-5 0,22-12-4 0,-10-11-1 0,35-37-10 0,-1-35-73 0</inkml:trace>
  <inkml:trace contextRef="#ctx0" brushRef="#br0" timeOffset="42">19673 9382 0 0,'0'0'0'0,"0"0"2"0,12 0 1 0,-12 0 4 0,-12 0 1 0,12 0-2 0,0 0-5 0,0 0 1 0,0 0-1 0,0-12 7 0,12 12-7 0,-12 0 1 0,0 0 5 0,0 0-6 0,0 0 7 0,0-12-6 0,0 12 4 0,0 0-3 0,0 0-2 0,0 0 0 0,0 0-1 0,0 0 0 0,-12 0 0 0,12 0 2 0,0-13-2 0,0 13 0 0,0 0 1 0,0 0-1 0,0 0 0 0,0 0 1 0,-12-10-1 0,12 10 1 0,0 0-1 0,0 0 0 0,0 0 1 0,-12-11 0 0,12 11 0 0,-12-13 1 0,0 13 0 0,12 0-1 0,-24-12 0 0,11 12 1 0,2 0 0 0,-12 0 0 0,11 12 0 0,-1 1-1 0,-10 8 1 0,-13 16 0 0,12 10 0 0,12 1-1 0,-11 0 1 0,23 11-2 0,-12 1 2 0,12 1-1 0,12-15 1 0,-1-10 0 0,13-13-1 0,0 2 1 0,12-2 0 0,0-23 0 0,-1 0-1 0,13-11 0 0,0-1-2 0,-13-13 3 0,13-9-1 0,-12-16 0 0,-12 4 1 0,-13-13-1 0,2 11 1 0,-13 12 0 0,0-12-1 0,-24-12 1 0,0 13 1 0,-24 23-1 0,-1 1 0 0,3 12-1 0,10 22-1 0,-23 24-1 0,-13 37-48 0,36-25-30 0</inkml:trace>
  <inkml:trace contextRef="#ctx0" brushRef="#br0" timeOffset="43">22553 10086 36 0,'0'-13'12'0,"0"-35"29"0,13 12-10 0,-1 24-17 0,-1 60-2 0,2 71-6 0,-13 49-1 0,23-38 0 0,-10-23 0 0,10-24-3 0,-23-47-1 0,-11-36-11 0,-14-25-15 0,-11-9-2 0,-22-14 5 0,-2-12 19 0,12 1 9 0,25 0 9 0,23 11-2 0,10 25-3 0,15 23-2 0,-1 11 0 0,-12 60-5 0,12-11 2 0,-12-1-3 0,23-23 0 0,1-24 0 0,0-12 0 0,11-12-1 0,-23-12 0 0,12-13-1 0,11-9 0 0,12-2 0 0,-10 12 0 0,-37 36 0 0,-24 12 1 0,-37 48 3 0,15-12-1 0,9-1 0 0,14-23 0 0,-1-24-2 0,12 0 0 0,0 0-1 0,0 0 1 0,-11 0-1 0,11 0 0 0,0 0 0 0,0 0-1 0,0 0-38 0,-13 0-92 0</inkml:trace>
  <inkml:trace contextRef="#ctx0" brushRef="#br0" timeOffset="44">22316 9382 34 0,'0'0'12'0,"0"13"0"0,0 46 23 0,-24 24-10 0,12-12-15 0,12 13-3 0,0-37-3 0,0-23-2 0,-11-11 1 0,11-13 1 0,0-25-2 0,-12-21 0 0,12-4-1 0,12 3 0 0,-1-11-1 0,13-86 3 0,0 73-1 0,-12 35-1 0,-12 24 0 0,12-12 0 0,0 24 0 0,0 11-1 0,12 50 0 0,11 33-1 0,12-10 0 0,13-13 0 0,0-34 1 0,-12-14 2 0,-13-12 0 0,-11-11-1 0,12-34 2 0,0-26-1 0,-24-35 1 0,-1-36 0 0,-11 47 3 0,0 25-1 0,0 36-1 0,0-2-1 0,0 13-4 0,0 12 0 0,12 37-41 0,-12-14-58 0</inkml:trace>
  <inkml:trace contextRef="#ctx0" brushRef="#br0" timeOffset="45">13040 10107 0 0,'-36'-10'3'0,"0"-1"4"0,1-2 14 0,-1 1 7 0,-12 24-13 0,1 1-6 0,-1 8-2 0,23-21 2 0,25 13-3 0,85-36-2 0,69-13-4 0,73-12 0 0,35 0 2 0,0 1 2 0,-59-1 6 0,-49 25 0 0,-83 11-7 0,-47 0-1 0,-24 12-1 0,-71 24-25 0,-25 10-84 0</inkml:trace>
  <inkml:trace contextRef="#ctx0" brushRef="#br0" timeOffset="46">12765 10216 54 0,'-72'12'4'0,"26"11"-4"0,58-12 9 0,58-45 13 0,98-14-11 0,94 0-7 0,11 2-1 0,-35 21-1 0,-59 0 6 0,-72 14 4 0,-71 11-3 0,-24-12-2 0,-12 12-1 0,-12 0-4 0,12 0-6 0</inkml:trace>
  <inkml:trace contextRef="#ctx0" brushRef="#br0" timeOffset="47">12671 13668 39 0,'-24'-11'30'0,"-12"-1"4"0,12 12-14 0,36-12-5 0,72-1-8 0,35-10-3 0,-24-13 0 0,-12 11-2 0,-59 15-6 0,0 10-49 0,-24 23-12 0</inkml:trace>
  <inkml:trace contextRef="#ctx0" brushRef="#br0" timeOffset="48">12765 14930 46 0,'25'-12'6'0,"34"-11"5"0,25-1 11 0,-13 12-11 0,-24 12-13 0,-34 25-82 0</inkml:trace>
  <inkml:trace contextRef="#ctx0" brushRef="#br0" timeOffset="49">12671 15954 58 0,'0'0'0'0,"-24"0"18"0,36 12-2 0,22-24 2 0,38 1-12 0,12 11-13 0,-25 34-90 0</inkml:trace>
  <inkml:trace contextRef="#ctx0" brushRef="#br0" timeOffset="50">12729 17145 8 0,'0'0'0'0,"-23"25"2"0,0-2 10 0,23-23 16 0,10 0 1 0,15 0-17 0,11 0-7 0,12 0-3 0,11-36 1 0,-23 12-2 0,-25 24 0 0,2 0-1 0,-13-13-1 0,0 2-24 0,12-12-52 0</inkml:trace>
  <inkml:trace contextRef="#ctx0" brushRef="#br0" timeOffset="51">13683 13442 4 0,'0'0'6'0,"0"-24"30"0,12 12-1 0,-37 84-5 0,14 23-18 0,-1 12-8 0,-1-23-2 0,13-25-4 0,-11-11-25 0,-1-23-63 0</inkml:trace>
  <inkml:trace contextRef="#ctx0" brushRef="#br0" timeOffset="52">13598 13728 23 0,'0'-12'26'0,"-10"0"3"0,10-1-4 0,35 13-16 0,12 13-6 0,2-13-1 0,9-13 0 0,-9-33 0 0,-14-26 0 0,-23 25 1 0,-12 11 7 0,0 24 1 0,-12 12-8 0,0 58-1 0,1 3-1 0,-1 10-1 0,12 13-15 0,-13 35-63 0,13-94 38 0</inkml:trace>
  <inkml:trace contextRef="#ctx0" brushRef="#br0" timeOffset="53">13683 14311 39 0,'0'-13'16'0,"-13"26"7"0,2 83 11 0,-14 23-18 0,25-24-11 0,0-24-5 0,0-11-29 0,0-49-65 0</inkml:trace>
  <inkml:trace contextRef="#ctx0" brushRef="#br0" timeOffset="54">13611 14679 8 0,'0'0'6'0,"-13"-21"16"0,26-4-4 0,23 13-12 0,47-24-4 0,-11 0 0 0,-25-10-1 0,-35 21 11 0,-24 25 2 0,-11 59-8 0,23 12-4 0,-13 0-1 0,13 38-25 0,0-13-46 0</inkml:trace>
  <inkml:trace contextRef="#ctx0" brushRef="#br0" timeOffset="55">13623 15573 5 0,'0'-11'5'0,"-12"-37"25"0,12 48-9 0,-13 36-7 0,3 23-8 0,-1 1-1 0,-2 11-4 0,13-11 1 0,-12-1-1 0,0-12 0 0,12-22 0 0,24-13 0 0,35-12 1 0,13-12-1 0,-26 0 1 0,-10-1-1 0,-11 13-2 0,-25 37-38 0,0 10-10 0</inkml:trace>
  <inkml:trace contextRef="#ctx0" brushRef="#br0" timeOffset="56">13647 16621 14 0,'0'0'0'0,"-13"-71"27"0,26 34-14 0,10 14 4 0,2 23-6 0,-25 60-5 0,-12 24-3 0,-24-2 0 0,23-34-3 0,2-12 2 0,11-13-1 0,24-11 0 0,36-12 0 0,23 0 0 0,0 0 0 0,-47 0 0 0,-23 12 2 0,-26-12 2 0,1 13-9 0,0 10-81 0,12-23 64 0</inkml:trace>
  <inkml:trace contextRef="#ctx0" brushRef="#br0" timeOffset="57">12397 17597 11 0,'0'0'4'0,"-24"-12"21"0,-1 12-5 0,14 0-12 0,11 12-6 0,47-12 0 0,37 0 1 0,0-23-4 0,-13 0-3 0,-47-2 7 0,-24 25 7 0,0 12-6 0,-12 72 7 0,-36 58-12 0,24-11-1 0,1-36-1 0,23-48-2 0,0-22-44 0</inkml:trace>
  <inkml:trace contextRef="#ctx0" brushRef="#br0" timeOffset="58">12814 17764 39 0,'0'-12'7'0,"22"0"23"0,-22-11-6 0,0 23-22 0,-11 0-51 0,11 10-4 0</inkml:trace>
  <inkml:trace contextRef="#ctx0" brushRef="#br0" timeOffset="59">13147 17622 14 0,'0'0'0'0,"-12"-13"20"0,12 13 5 0,0 36-12 0,-12 0-9 0,48 0-1 0,47-26-2 0,13 27-1 0,-72 23 8 0,-24-13-1 0,-60-11-6 0,0-24-8 0,13-12-32 0,11-12-6 0</inkml:trace>
  <inkml:trace contextRef="#ctx0" brushRef="#br0" timeOffset="60">13159 17681 7 0,'0'-25'23'0,"24"-34"5"0,46 0-17 0,-34 47-7 0,71 24-73 0</inkml:trace>
  <inkml:trace contextRef="#ctx0" brushRef="#br0" timeOffset="61">13611 17526 14 0,'23'-25'9'0,"38"-9"19"0,-37 34-8 0,-2 34-12 0,-9 3 3 0,-1 22-10 0,-24 0 2 0,-47 2 5 0,-2-1 2 0,25-13-4 0,26-23-3 0,56-24 0 0,50-12-2 0,-13 0 1 0,-47-12-2 0,-24 24-37 0,-12-23-51 0</inkml:trace>
  <inkml:trace contextRef="#ctx0" brushRef="#br0" timeOffset="62">14052 17443 47 0,'-12'-13'23'0,"12"61"5"0,-12 36 7 0,-1 59-25 0,13-24-9 0,25-61 0 0,-1-45 0 0,-24-26-15 0,-12-21-77 0,12 34 60 0</inkml:trace>
  <inkml:trace contextRef="#ctx0" brushRef="#br0" timeOffset="63">11682 9787 0 0,'-12'0'2'0,"-23"0"6"0,11 0 2 0,24 12 1 0,-12-12 3 0,12 0 1 0,0 0-6 0,36-12-2 0,47 1-2 0,12-14-1 0,1 0 0 0,-61 25-1 0,-35 0 1 0,-13 0-1 0,-33 0-2 0,-26 13 0 0,-11 11-1 0,35-11 0 0,24-2 0 0,13 1 0 0,46-12 1 0,25-12-1 0,11 1 0 0,-11 11 0 0,-37 0 1 0,-23 0 1 0,-47 11 0 0,-36 25-2 0,11-12 1 0,13-1-1 0,23-12 1 0,25-11-1 0,22 0-1 0,37-11 2 0,11-1 0 0,-11 1-1 0,-14 11 2 0,-21 0 0 0,-13 0 0 0,-47 0-1 0,-1 23-1 0,-11-12 0 0,11 14 0 0,12-25 1 0,36 0-2 0,25 0 1 0,22-25 0 0,24 14 1 0,-11-1-2 0,-13 1 2 0,-23 11-1 0,-24-12 0 0,0 12 1 0,0-12-1 0,0 12 0 0,0-13 0 0,12 13 0 0,-12 0-1 0,11 0 1 0,2 0 0 0,-1 0-15 0,-1 0-42 0,-11 0 22 0</inkml:trace>
  <inkml:trace contextRef="#ctx0" brushRef="#br0" timeOffset="64">12849 7322 1 0,'0'0'5'0,"0"-47"21"0,0-1 3 0,0 35-10 0,0 50-12 0,12 81 0 0,-12 3-5 0,0-16 0 0,-12-44 0 0,-12-38-6 0,-11-23-22 0,10-71-44 0</inkml:trace>
  <inkml:trace contextRef="#ctx0" brushRef="#br0" timeOffset="65">12718 7310 7 0,'0'-83'19'0,"11"12"1"0,96 35-4 0,13 72-4 0,11 72-5 0,-59 22-3 0,-60-23 0 0,-73-36 6 0,-32-35-4 0,9-12-2 0,48-24-6 0,24 13-64 0</inkml:trace>
  <inkml:trace contextRef="#ctx0" brushRef="#br0" timeOffset="66">12790 7298 16 0,'0'0'0'0,"0"-34"10"0,35 34-8 0,-24 71 26 0,-22 71-7 0,0 49-10 0,22-1-3 0,0-83-2 0,-11-35-1 0,0-60 0 0,0-35-8 0,-11-38-88 0</inkml:trace>
  <inkml:trace contextRef="#ctx0" brushRef="#br0" timeOffset="67">13741 7109 86 0,'-11'-25'2'0,"-12"-46"7"0,70 59-8 0,25 60-1 0,11 23 7 0,48 23 1 0,12 14-5 0,-36-24-1 0,-47 11-1 0,-48-1 2 0,-84 14 3 0,-35 23 1 0,12-35-1 0,35-25-1 0,1-35-4 0,46-13 0 0,-10-11-14 0,23-24-58 0,23 1 28 0</inkml:trace>
  <inkml:trace contextRef="#ctx0" brushRef="#br0" timeOffset="68">15183 7072 35 0,'0'0'0'0,"48"-84"20"0,-12 37 2 0,-36 12-5 0,-48 23-5 0,-23 72-9 0,-25 70-2 0,49 25-1 0,35-12 0 0,46-35-1 0,51-37 2 0,22-60 3 0,-24-70-2 0,-35-24 3 0,-36 35 0 0,-12 48-1 0,-24 58-1 0,12 26-3 0,12 12 1 0,12 0-6 0,-12-49-36 0,0-35-34 0</inkml:trace>
  <inkml:trace contextRef="#ctx0" brushRef="#br0" timeOffset="69">15242 7382 87 0,'0'0'0'0,"13"-60"32"0,106 25-25 0,0 12-5 0,-48 10-1 0,-35 13-14 0,-36 24-93 0</inkml:trace>
  <inkml:trace contextRef="#ctx0" brushRef="#br0" timeOffset="70">5144 17609 0 0,'-11'0'4'0,"-1"0"9"0,12-12 2 0,-11 12-2 0,-2 0-1 0,1 0-3 0,0 0 0 0,0 0-4 0,24 0-3 0,25-12 0 0,10 12 0 0,12 0-1 0,1-11 1 0,-36 11-1 0,-14 0 2 0,3-12 0 0,-13 12 0 0,0-11-1 0,0 11-1 0,0 0-1 0,0 34-2 0,-13 50-2 0,-9 24 3 0,10-37 2 0,0-24 0 0,12-10-2 0,0-37 4 0,12-13-13 0,-12-11-33 0,0 24 2 0</inkml:trace>
  <inkml:trace contextRef="#ctx0" brushRef="#br0" timeOffset="71">5514 17788 33 0,'0'0'11'0,"0"-24"18"0,0 12-6 0,0-13-15 0,0 25-7 0,0 0-20 0,0 13-36 0,0-1 24 0</inkml:trace>
  <inkml:trace contextRef="#ctx0" brushRef="#br0" timeOffset="72">5704 17609 14 0,'0'0'6'0,"12"-35"26"0,-12 23-15 0,0 24-13 0,-23 47-2 0,11-23 0 0,35-24-1 0,13 0 0 0,12 0-1 0,-13 23 3 0,-24 2 1 0,-11-14 1 0,-22-12-3 0,-26 2-4 0,0-1-28 0,25-12-31 0</inkml:trace>
  <inkml:trace contextRef="#ctx0" brushRef="#br0" timeOffset="73">5752 17597 41 0,'0'-12'17'0,"12"-35"8"0,36 23-22 0,-13 11-7 0,13 13-22 0,-12 13-29 0</inkml:trace>
  <inkml:trace contextRef="#ctx0" brushRef="#br0" timeOffset="74">6062 17574 11 0,'0'-12'15'0,"23"-60"40"0,1 72-51 0,12 11-3 0,-12 14 7 0,-12 23-9 0,-12 23-2 0,-48 1 1 0,0-12 4 0,1-37 1 0,47-12 2 0,0 2 1 0,47-13 0 0,25-13-3 0,-24-10 3 0,-25 12-4 0,-11-2-17 0,-1 13-41 0,-11 0 6 0</inkml:trace>
  <inkml:trace contextRef="#ctx0" brushRef="#br0" timeOffset="75">6383 17538 14 0,'11'-12'36'0,"2"0"-11"0,-1 60-8 0,-24 59-7 0,12 12-5 0,-13-36-6 0,13-35 1 0,13-24 5 0,-13-35 2 0,0-14-7 0,-13 0-43 0,-10 38-31 0</inkml:trace>
  <inkml:trace contextRef="#ctx0" brushRef="#br0" timeOffset="76">20983 2750 1 0,'0'0'0'0,"-12"-58"25"0,12 21-1 0,23 97-3 0,0 106-11 0,-10 1-6 0,-1-37-3 0,-1-34-7 0,2-37-46 0,-13-59 34 0</inkml:trace>
  <inkml:trace contextRef="#ctx0" brushRef="#br0" timeOffset="77">21232 2929 29 0,'-11'-36'12'0,"22"36"-4"0,13 36 5 0,12 35-5 0,0-11-3 0,-12-1-1 0,-24-34-2 0,0-14 1 0,-13-70-1 0,26-14-1 0,10 2-1 0,25 24-1 0,0 47 1 0,11 36-1 0,-12 23 2 0,-11 1 1 0,12-36-2 0,0-12 1 0,-1-72 1 0,-11-35-3 0,-12-36 2 0,-12-12-2 0,-12 47 2 0,0 37-1 0,12 84-1 0,0 80 0 0,1 27 1 0,10-1 1 0,-12-13-26 0,-11-81-33 0</inkml:trace>
  <inkml:trace contextRef="#ctx0" brushRef="#br0" timeOffset="78">21709 2847 45 0,'-12'-37'2'0,"48"-23"6"0,83-11-6 0,0 59-22 0,-71 12-15 0</inkml:trace>
  <inkml:trace contextRef="#ctx0" brushRef="#br0" timeOffset="79">22126 2893 9 0,'0'0'0'0,"-12"12"10"0,24-24 9 0,59-47-14 0,-11-12-2 0,-37 11-2 0,-11 24 2 0,-35 24 4 0,-25 60-2 0,-12 35-1 0,36 24-1 0,24-35-2 0,48-25 1 0,11-36-1 0,1-34 0 0,12-36 0 0,-38-14 0 0,-9 15-1 0,-1 11 0 0,-12-1 0 0,-12 0 0 0,0 36 0 0,0 12 1 0,-12 0 1 0,-24 12-1 0,36 13 0 0,36-14-1 0,24 1 0 0,-26 47 0 0,-9 1 0 0,-1-13 0 0,24-47 1 0,-1-59-1 0,-10-13 0 0,-3 14 0 0,-21 33-1 0,-1 13 1 0,11 49 1 0,-12-3-1 0,14 3 1 0,-13-14 0 0,0-35 1 0,0-47-2 0,12 11 0 0,-2 23-1 0,-9 25 1 0,10 13-1 0,-10 24 2 0,10-14 0 0,13-12 0 0,35-11-1 0,1-23-1 0,0-1 0 0,-12-13 0 0,-13 3 2 0,1-3-3 0,-24 3 3 0,-24 9-1 0,-24 13 0 0,-1 12 1 0,2 24 0 0,-13 12-2 0,25 0 1 0,11-1 0 0,11-11 0 0,25-24 0 0,-24 24 1 0,-1-11-2 0,-11-2 2 0,13-22-2 0,34-26 1 0,-11-10-1 0,-12 23 2 0,-12 0-2 0,12-24 0 0,-12-11 1 0,-1 47 0 0,25-72-2 0,-24 38 2 0,-12 9 0 0,0 13-2 0,0 1 1 0,-12-1 0 0,12 24-1 0,-24 95 3 0,12 48 2 0,12-13-2 0,48-70-1 0,36-49 2 0,-1-45-8 0,-35-3-69 0</inkml:trace>
  <inkml:trace contextRef="#ctx0" brushRef="#br0" timeOffset="80">22054 3917 1 0,'0'0'0'0,"-59"-11"20"0,35-2 3 0,12 1-6 0,24 0-7 0,59-22 1 0,37-16-5 0,34 16-2 0,-34 10-2 0,-62 11-1 0,-33 13 1 0,-1-11-1 0,-24-37-5 0,-12 2 0 0,-11 9 4 0,11 37 0 0,24 0-1 0,34 37 2 0,27 9 0 0,-25 13 1 0,-48 1 1 0,-24-24-3 0,23 0-40 0,13-36-6 0</inkml:trace>
  <inkml:trace contextRef="#ctx0" brushRef="#br0" timeOffset="81">22745 3441 6 0,'0'-24'12'0,"12"-12"3"0,35 13-9 0,25 11-2 0,-1-12-2 0,-12 12-1 0,-10-12 2 0,-38 0-1 0,2 11 1 0,-37 3-2 0,0 10 0 0,-12 60 2 0,11 45 7 0,14 16-3 0,-1-26-5 0,12-24 0 0,-13-11-11 0,13-37-61 0</inkml:trace>
  <inkml:trace contextRef="#ctx0" brushRef="#br0" timeOffset="82">23079 3655 18 0,'11'-12'6'0,"12"-1"11"0,13-8-12 0,0-16-3 0,-12 1 0 0,-24 0 1 0,-12 24 2 0,-23 12 2 0,-1 48-2 0,12 12-3 0,1-1-1 0,34-11-1 0,25-24 0 0,0-24 0 0,11-36 0 0,-11-25 0 0,0 15 0 0,0 21 0 0,-2 14-1 0,-9 22 2 0,-14 26 2 0,-11-3 0 0,0-9-2 0,-11-13 1 0,-1-24 0 0,12-23-2 0,0-1 0 0,23 11 0 0,14 2-1 0,10 12 0 0,1-2 1 0,-37 13 0 0,-11 13 0 0,0 10 0 0,0-12 1 0,13 2-1 0,-13-13 0 0,12 0 0 0,-1-13 0 0,13-10 0 0,12 12 0 0,-23-14 0 0,-2 2 0 0,1 11 0 0,-1 1 0 0,2 11 0 0,-1 23 1 0,-12 48 0 0,-12-23-1 0,24-35 1 0,22-26 0 0,3-35-1 0,11 0 0 0,-26 13 1 0,-9 11 3 0,-1 24 3 0,-1 47-1 0,-11 61-1 0,0 47-3 0,-11-13-1 0,-14-45 0 0,3-63 3 0,10-68-1 0,0-110-2 0,24-72-1 0,22 98 0 0,2 71 4 0,0 59-5 0,0 36 0 0,-36 11 1 0,-59-13-1 0,-12-9-11 0,47-61-35 0,48-10-14 0</inkml:trace>
  <inkml:trace contextRef="#ctx0" brushRef="#br0" timeOffset="83">24138 3000 34 0,'-24'12'4'0,"12"36"16"0,0-1-14 0,36-35-1 0,36-83 0 0,-48 12 3 0,-60 59-4 0,-23 71-6 0,47 24-67 0</inkml:trace>
  <inkml:trace contextRef="#ctx0" brushRef="#br0" timeOffset="84">24471 3060 34 0,'0'-24'4'0,"-11"-12"24"0,11 25-19 0,11 34-8 0,13-12 1 0,-12 2 1 0,-12-37 3 0,-12 1 2 0,-48 23 1 0,-22 71-5 0,10 36-2 0,60-12-2 0,60-35 1 0,47-36-1 0,12-48 0 0,-35 1 0 0,-72-2 4 0,0 25-4 0,0-12-51 0,0 24 2 0</inkml:trace>
  <inkml:trace contextRef="#ctx0" brushRef="#br0" timeOffset="85">23102 4334 4 0,'0'0'3'0,"-60"-24"21"0,24 1 3 0,-11 10-9 0,12 13-6 0,35 0-10 0,35 0-1 0,85-24 0 0,95-47 1 0,57-24-4 0,-9 1 2 0,-25 44 4 0,-72 3-2 0,-36 0 0 0,-45 23 0 0,-38 12-2 0,-23 12 1 0,12-12-1 0,-36 12-5 0,-11 12-28 0,-49 24-32 0</inkml:trace>
  <inkml:trace contextRef="#ctx0" brushRef="#br0" timeOffset="86">23102 4371 14 0,'-47'0'4'0,"-13"11"19"0,24-11-5 0,36 0-13 0,36 0-3 0,71-48 2 0,60-12 1 0,35 2-5 0,13-15 1 0,-1-9 1 0,-47 22 0 0,-48 12-1 0,12 1 1 0,-49 22 0 0,-33 2 1 0,-2 11-1 0,-11-12 1 0,0 24-1 0,-12-12 0 0,-12 12-1 0,-1 0 0 0,-11 0 0 0,12 0-1 0,-12-12 1 0,24 12 0 0,-24-13-1 0,0 13 2 0,0 0-1 0,0 0-1 0,0-11 1 0,12 11-1 0,-12 0 2 0,0 0-1 0,12 0-2 0,0 0 1 0,-12 0-9 0,0 0-60 0,-12 0 42 0</inkml:trace>
  <inkml:trace contextRef="#ctx0" brushRef="#br0" timeOffset="87">23328 4572 4 0,'0'0'0'0,"-23"0"20"0,12 0 9 0,11-25-17 0,57 2-5 0,63-25-1 0,-1 14-3 0,-11-3-1 0,-85 14 1 0,-23-1-1 0,-59 24-3 0,-1 24 1 0,24 70 0 0,13 73 0 0,35-24 0 0,11-47-5 0,1-50-36 0,0-33 1 0</inkml:trace>
  <inkml:trace contextRef="#ctx0" brushRef="#br0" timeOffset="88">23829 4536 24 0,'23'-12'20'0,"-11"48"12"0,12 35-18 0,-37 13-7 0,2-26-6 0,11-21 0 0,36-37 1 0,0-58-1 0,-1-15-1 0,12 14 0 0,2 11 1 0,-14 23 6 0,-23 25 0 0,0 13-3 0,0 11-2 0,12 0-2 0,-12 11 0 0,0-10 0 0,1-25 1 0,21 0-1 0,14-37 0 0,-12 3 1 0,-12-3-1 0,-2 13 1 0,3 12-1 0,-1 12 1 0,-1 12 0 0,-10 12-1 0,-13-24 1 0,12-13 1 0,-1-33-1 0,13 21-1 0,0 50 0 0,1 21-1 0,22-9 1 0,-35-24-28 0,-24-26-32 0,-1 1 19 0</inkml:trace>
  <inkml:trace contextRef="#ctx0" brushRef="#br0" timeOffset="89">24353 4203 25 0,'-12'0'7'0,"24"13"-22"0,-12-13 5 0</inkml:trace>
  <inkml:trace contextRef="#ctx0" brushRef="#br0" timeOffset="90">24734 4501 30 0,'0'0'4'0,"-12"23"28"0,47-71-10 0,49-36-14 0,-49 13 1 0,-46 48 4 0,-61 46-8 0,-11 73-5 0,59-24-2 0,60-14 5 0,83-45-2 0,-1-37 2 0,-58-11-2 0,-60 35 1 0,-12-12-22 0,0 24-72 0</inkml:trace>
  <inkml:trace contextRef="#ctx0" brushRef="#br0" timeOffset="91">23471 5430 1 0,'0'-13'4'0,"-13"1"23"0,13-11-1 0,-22 23-9 0,-14 23-9 0,0 36-3 0,23 12-1 0,13 13 0 0,0-13-1 0,0 2-1 0,25-14 1 0,-1-11-2 0,23-23 1 0,-11-14-1 0,24-35 0 0,-13-13-1 0,-11 3 1 0,-12-3-1 0,12-10 1 0,-13-1 0 0,-23 1 1 0,12-13-1 0,-12 2-1 0,-23 8 1 0,11 3 0 0,-24 12 0 0,0-13 0 0,-12 23-2 0,12 14 2 0,-11 11-1 0,0 11 1 0,-2 26-1 0,13 22 0 0,13 0-1 0,12 12 1 0,11 26 0 0,0-14-2 0,23-12 2 0,1 1-1 0,24-24 2 0,-2-13-2 0,3-23 1 0,-1-24 1 0,-1-34-2 0,-23-15 1 0,0-10 0 0,-12-2 0 0,-1-9 2 0,2 22-2 0,-13 26 0 0,-13-16 1 0,2-9-1 0,-25 0 1 0,12 35-5 0,12 48-36 0,24 0-32 0</inkml:trace>
  <inkml:trace contextRef="#ctx0" brushRef="#br0" timeOffset="92">24555 5275 5 0,'0'0'13'0,"0"-12"17"0,12 0 0 0,-12-1-6 0,-12 13-4 0,-12 37-10 0,-23 58 1 0,-25 12 0 0,23-36-4 0,3 0 2 0,21-34-3 0,-22 10 0 0,24-10-2 0,-13-14-1 0,24-23 1 0,12-12-2 0,-12 1-1 0,12 11-3 0,0-13-12 0,12 1-29 0,13 0-29 0,-14-1 20 0</inkml:trace>
  <inkml:trace contextRef="#ctx0" brushRef="#br0" timeOffset="93">24186 5441 6 0,'0'-11'36'0,"-24"-26"3"0,0 14-11 0,24 23-11 0,0 0-13 0,12 35 2 0,24 1-2 0,0 24 1 0,11-1-2 0,1 0 2 0,-2 1-3 0,-21-24 3 0,-1 0-2 0,-12-24 2 0,-12-12-1 0,11 0 1 0,-11-12-2 0,-11-12-1 0,-25-24-1 0,1 13 0 0,-13-24 0 0,12 9-1 0,0 16 1 0,2-3-1 0,21 26 1 0,1-12-1 0,12 23 0 0,0-13 0 0,12 37-3 0,24 12 3 0,23 22-2 0,1 3 2 0,-13-1-1 0,0-1 0 0,2-23 1 0,-26-13 1 0,1-11 0 0,-24 0 1 0,13-47 1 0,-13 23-3 0,11 1-22 0,-22 11-60 0,11 0 16 0</inkml:trace>
  <inkml:trace contextRef="#ctx0" brushRef="#br0" timeOffset="94">21352 3477 4 0,'-72'-36'16'0,"24"24"13"0,12 0-3 0,0 24-11 0,-10 13-4 0,-2 9-3 0,35-10-2 0,26-11-1 0,81-38 1 0,133-46-3 0,131-48-1 0,107-36-3 0,10 23 1 0,-58 27 2 0,-95 9 1 0,-96 24-2 0,-83 37 0 0,-72 12 3 0,-47 10-1 0,-24 13-11 0,-59 36-40 0,-49-1-36 0</inkml:trace>
  <inkml:trace contextRef="#ctx0" brushRef="#br0" timeOffset="95">21697 3429 33 0,'-24'0'5'0,"-214"59"-2"0,83-35-1 0,71 0 11 0,48 12-6 0,25-12-3 0,11-11 5 0,11-2 8 0,38-22 4 0,81-50-9 0,144-46-7 0,96-12-6 0,47 0-1 0,-13 0 0 0,-34 24 2 0,-86 11 2 0,-103 37 0 0,-88 11 0 0,-44 11-2 0,-25 14 1 0,10 11 0 0,-9-12 2 0,11 12-8 0,0-11-15 0,-1 11-19 0,1 0-31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7.91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2346 6858 8 0,'-24'-12'13'0,"24"-12"-2"0,24 1 3 0,-12 11-6 0,12 0 0 0,-12 12-2 0,0 24 1 0,0 23-2 0,1 13-2 0,-2 11-2 0,-1-23 3 0,15-1 2 0,11-10-2 0,0-14-1 0,-1-23 1 0,12 0 0 0,2-36-1 0,34-35 0 0,0-13-1 0,37-24-1 0,11-10 0 0,11 23-2 0,-34 11 4 0,-13 25 2 0,-24 0-1 0,-23 22 1 0,-12 14 1 0,-25 23-2 0,-11 0-4 0,-23 12-83 0,10-1 37 0</inkml:trace>
  <inkml:trace contextRef="#ctx0" brushRef="#br0" timeOffset="1">1215 12251 14 0,'0'0'0'0,"-36"0"18"0,23 0 1 0,13-23-1 0,13-1 6 0,-1 0-3 0,12 24-8 0,-1-13-5 0,26 13-4 0,22-11 0 0,12-12 1 0,2 23-2 0,-3 11-2 0,-22 12 1 0,11-10-1 0,12-13 0 0,25 12-2 0,-25 0 4 0,-25 12 3 0,3-12 0 0,-1-1-3 0,-13-22 0 0,-11-1 4 0,-25 12 1 0,2 0-5 0,-26 0-12 0,2 0-55 0,58-48-30 0</inkml:trace>
  <inkml:trace contextRef="#ctx0" brushRef="#br0" timeOffset="2">4264 12251 2 0,'-12'0'7'0,"-24"-11"6"0,25-1-2 0,11 12-4 0,11 0-1 0,37 0-5 0,11 0 2 0,13-11 3 0,-1 11-3 0,0 0-2 0,1 0 0 0,11-13 1 0,11 1-2 0,3 0 3 0,-15 12 0 0,2 0 1 0,-23 12 0 0,-2 0-3 0,24-24 0 0,0 0-1 0,1 12 1 0,-14 0 0 0,-9 0 3 0,-14 0 0 0,-35-13 2 0,0 13 3 0,0 0-1 0,-12 0-3 0,12 0-1 0,0 13-2 0,-12-13-1 0,0 0-18 0,-24 0-81 0</inkml:trace>
  <inkml:trace contextRef="#ctx0" brushRef="#br0" timeOffset="3">8204 6954 12 0,'0'0'0'0,"-23"-13"28"0,23 1-19 0,0 0-1 0,23 1 1 0,2-1 0 0,11 24 0 0,11 11-2 0,-10 13-2 0,-3 0 1 0,-9 1 3 0,-2 9-1 0,1 2-3 0,12-12-3 0,-12-1 1 0,10 1-1 0,2-24 0 0,0-12 0 0,13 0 0 0,9-37 0 0,26-34-1 0,13 0 1 0,-3-13-3 0,1 13 1 0,-12 24 0 0,-35-1 1 0,0 1 1 0,-1 11 1 0,-23 12 1 0,12 0 0 0,0 11-1 0,-24 3 0 0,-12-1 2 0,0 11 0 0,0-13-5 0,-12 13-1 0,-12-12-32 0,-24 37-90 0</inkml:trace>
  <inkml:trace contextRef="#ctx0" brushRef="#br0" timeOffset="4">8061 11466 5 0,'0'12'6'0,"-11"-12"-2"0,-1 0-1 0,24-23 3 0,-1 10 6 0,-11 13 0 0,0 0-4 0,0 13-3 0,0-13-3 0,0 11 3 0,0-11 2 0,0 23 2 0,0 1-4 0,0-24-1 0,25 13-2 0,-14-2 0 0,14-11-1 0,-13 12 2 0,11-12-1 0,-12 11-1 0,14 2 0 0,-14-1 0 0,2 0 1 0,-1-12 0 0,12-12 0 0,-1 0 0 0,25-35-1 0,0-37 0 0,47 1 0 0,0 11-1 0,-23 25 0 0,-36 11 1 0,-1 0 1 0,1 13 1 0,0-2 0 0,-13 13 2 0,-23 1 5 0,-11 11-4 0,-14 0-5 0,25 0 0 0,0 0-2 0,-11 11-23 0,-1 13-46 0,12-24 24 0</inkml:trace>
  <inkml:trace contextRef="#ctx0" brushRef="#br0" timeOffset="5">10968 11430 4 0,'-24'0'11'0,"12"0"-1"0,12 0-2 0,12 0-3 0,-12 0 2 0,11 0-4 0,-11 0 2 0,13 0 0 0,-13 12 10 0,12-12-11 0,-1 24-1 0,2-12-2 0,-2 11 1 0,-11 13 1 0,24-13 0 0,-12 2-1 0,-1 0-2 0,14-25 1 0,11 0 0 0,-13 0 0 0,13-25 2 0,0-11-2 0,12-24-2 0,22-11 1 0,14 24 0 0,-25-1-1 0,-23 0 2 0,0 2 0 0,-12 9-1 0,12-10 0 0,0 10 0 0,-13 14 0 0,-11-1 1 0,0 12-1 0,0 0 1 0,-12 12-1 0,0-13 1 0,0 13 1 0,0-11 2 0,0 11-1 0,0 0-1 0,0 0-2 0,0-12 1 0,0 12 0 0,0 0 0 0,0 0 0 0,0-11-1 0,0 11 1 0,-12 0 0 0,12 0-1 0,0 0 0 0,0 11-5 0,12-11-33 0</inkml:trace>
  <inkml:trace contextRef="#ctx0" brushRef="#br0" timeOffset="6">21185 6584 21 0,'-25'-11'13'0,"25"-2"-7"0,0 1-5 0,25-11 6 0,-1 0 2 0,-24 23 5 0,-13 0-2 0,-10 11-5 0,-1 1-2 0,35-12-3 0,14 23 1 0,11 2-2 0,11 22 2 0,-10-10-1 0,-3-3-1 0,2 3 1 0,12 10-1 0,-12-23 0 0,-12-1 1 0,11-23 0 0,24-47 0 0,25-25-1 0,11 1-1 0,1-1 0 0,-1 1 1 0,12 0-1 0,0 11 3 0,-24 12 0 0,-23 25 0 0,-12-1 2 0,-36 0 2 0,0 11-3 0,-12 2-3 0,0 11-24 0,-24 0-79 0</inkml:trace>
  <inkml:trace contextRef="#ctx0" brushRef="#br0" timeOffset="7">19482 8704 3 0,'0'0'3'0,"0"0"7"0,0 0-1 0,-12-12-6 0,12 24 5 0,0 11-4 0,0 13-2 0,12 0-1 0,12-1 0 0,-1 1-1 0,2 0 0 0,-2-24 2 0,1-12-2 0,12-25 1 0,-12 2 0 0,23-36 0 0,1 11 0 0,12-11 0 0,-2 11 0 0,14 0 0 0,-24 2 0 0,13 9 0 0,-15 24 3 0,14-10 2 0,-24 23-4 0,-25 0-2 0</inkml:trace>
  <inkml:trace contextRef="#ctx0" brushRef="#br0" timeOffset="8">23031 8562 0 0,'0'0'1'0,"0"0"6"0,0 0 1 0,-12 0-4 0,12 0 0 0,12 0-1 0,-1 0-1 0,2 0-2 0,-2 0 1 0,2 0 0 0,-2 0 1 0,-11 11 0 0,12-1 1 0,-1 15-2 0,2 0-1 0,-1 9 1 0,-12 3-1 0,11-3 0 0,2-9 0 0,-1 0 1 0,11-14-1 0,-11 1 1 0,0-12-1 0,12 0 1 0,-12 0-1 0,25-12 1 0,9-24-1 0,-10 11 1 0,0-9 0 0,-1-3 0 0,12-10 0 0,2 10-1 0,-14 3 1 0,-11 22-1 0,0-13 2 0,0 25-1 0,-12 0 0 0,-1-11-1 0,2 11 2 0,-13 0 2 0,-13 0-2 0,2 0 0 0,-1 0-4 0,12-12-39 0,0 12 23 0</inkml:trace>
  <inkml:trace contextRef="#ctx0" brushRef="#br0" timeOffset="9">15505 6668 0 0,'0'0'0'0</inkml:trace>
  <inkml:trace contextRef="#ctx0" brushRef="#br0" timeOffset="10">15493 6632 1 0,'0'0'9'0,"0"-12"-9"0,12 12 0 0,-12 0 6 0,0-13 12 0,0 2-7 0,0-1-1 0,-12 12-1 0,12 0-2 0,0-11-2 0,-12 11 0 0,12 0-1 0,12-13 4 0,0 13-5 0,0 0-1 0,-12 0 0 0,0 0 0 0,12 0-1 0,-12 0 0 0,12 0 1 0,-12 0-1 0,0 13 0 0,0-26 8 0,0 13-7 0,10 0-2 0,3 0 1 0,-13 0 0 0,12 0 1 0,-12 0-1 0,0 0 1 0,11 0 0 0,2 0 0 0,-1 0-1 0,-1 0-1 0,2 0 0 0,-13 13 1 0,23-2-3 0,1 1 2 0,0-1 1 0,-1 14-1 0,2 11 1 0,-1-1-2 0,-12-10 2 0,23 22-1 0,-11-35 1 0,0 11-2 0,0-11 1 0,0-1 0 0,-14 2 2 0,15-13-2 0,11 0 1 0,-25-13 0 0,14 2 1 0,-13-12-1 0,11-14 0 0,13-34-1 0,0 12 1 0,0 0-2 0,11 11 2 0,1 0 0 0,0-11-1 0,11 22-1 0,-11-10 1 0,-1 10-1 0,-11 3 2 0,-24 10 0 0,12 11-1 0,-12 2 0 0,12-1 0 0,-13 1 0 0,13 11 1 0,-12 0-2 0,-12 0-19 0,-12 0-92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1.58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11622 6548 1 0,'-11'-12'17'0,"22"-11"9"0,-11 12 4 0,0 11-10 0,0 0 4 0,-11-13-11 0,-12 13-2 0,10 0-5 0,1 0-1 0,0 0-2 0,12 0 4 0,0 0 1 0,-12 0 1 0,12 0-4 0,0-12 5 0,12 0-4 0,0 12-3 0,36-13-1 0,35 2-2 0,24-1 4 0,23 1-3 0,2 11-1 0,-1-12-1 0,23 12 2 0,-22-12 0 0,-13 12 0 0,-25-13 0 0,-9 13 0 0,-38 0-1 0,13 0 1 0,-37-11 1 0,2-1 0 0,-2 12 0 0,-11-11 1 0,0 11-1 0,-12-13-1 0,12 13-2 0,-24 13-72 0,0-13-57 0</inkml:trace>
  <inkml:trace contextRef="#ctx0" brushRef="#br0" timeOffset="1">11361 3858 4 0,'0'-12'11'0,"0"12"-7"0,12 0 0 0,0-11 7 0,-12-14 4 0,0 0-1 0,-24 2-1 0,-1 0-5 0,2-2-3 0,10 14-1 0,-10 22-1 0,0 26 1 0,-13 22-2 0,0 12-1 0,12 1 1 0,0-35 0 0,24-26-1 0,12-11 3 0,12-48-2 0,24-24-1 0,0 13 4 0,-14 22 1 0,-9 14 0 0,-14 23-3 0,14 0-2 0,10 23 0 0,-11 2-1 0,-1 11 1 0,13-1-2 0,0 1 1 0,-12-13 0 0,12-23 1 0,0-11 0 0,23-37 0 0,-23 2 0 0,-12-4 0 0,0-8-1 0,-24-2 1 0,-12 36-1 0,0 11 0 0,-12 26 0 0,-12 47-1 0,-12 22 1 0,37-32 0 0,11-16-1 0,47-34 1 0,1-23 1 0,-24-13-1 0,0-12 0 0,-24 37 1 0,0-13-1 0,12 11 0 0,0 13 0 0,11 25-1 0,-11 46 1 0,12 36 0 0,-12 24 0 0,-1-13 1 0,-11-22-2 0,-23-37 2 0,-13-46 0 0,-23-13 1 0,23-72 0 0,12-11 0 0,12-1-4 0,36 13 2 0,24 0 0 0,34 24-1 0,3-1 1 0,9 12 0 0,-22 24 0 0,-12-24-1 0,-1-11 1 0,-23 0-1 0,-24-3 3 0,-12-8-2 0,-24 34 0 0,0 24-1 0,-22 61 1 0,-3 21-2 0,25 12 4 0,48-44-4 0,48-27 2 0,23-12 1 0,-13-34-4 0,-10-1-10 0,-48 0-42 0,-24 11-3 0</inkml:trace>
  <inkml:trace contextRef="#ctx0" brushRef="#br0" timeOffset="2">11373 3798 3 0,'0'-13'14'0,"0"-21"1"0,12 10-8 0,-12 0 4 0,0 12 11 0,-24 12-11 0,-12 12-5 0,-35 24 1 0,11-1-1 0,0 13-1 0,49 11-2 0,11 0-1 0,35-9-1 0,25-16 0 0,11-22-1 0,25-47 0 0,11-1-20 0,-24-12-65 0</inkml:trace>
  <inkml:trace contextRef="#ctx0" brushRef="#br0" timeOffset="3">12836 3572 63 0,'-22'-24'15'0,"10"12"1"0,24 12-15 0,46-11-1 0,14-2 0 0,12-22 1 0,-2 12 6 0,-9 10-1 0,-3 1-5 0,-9 0 0 0,-26 12-12 0,-22-13-15 0,-13 38-34 0,0-25 50 0</inkml:trace>
  <inkml:trace contextRef="#ctx0" brushRef="#br0" timeOffset="4">12933 3822 57 0,'-12'-24'18'0,"-1"24"-7"0,61-24-12 0,24 1 1 0,23-25 0 0,-1 12 1 0,-9-1 7 0,-2 16-1 0,-23 8-6 0,-25 13-7 0,1-12-63 0</inkml:trace>
  <inkml:trace contextRef="#ctx0" brushRef="#br0" timeOffset="5">13171 3107 37 0,'0'-23'9'0,"12"23"-4"0,0 71 4 0,-24 73 9 0,-24 45 1 0,-1 26-9 0,14-72-2 0,0-49-4 0,10-33-3 0,13-51-13 0,-23-10-48 0,12-10 21 0</inkml:trace>
  <inkml:trace contextRef="#ctx0" brushRef="#br0" timeOffset="6">13741 3131 44 0,'-22'-35'36'0,"22"35"-26"0,0 71-8 0,0 61 0 0,0 10 7 0,0-24 4 0,0-34-7 0,0-36-4 0,0-25-13 0</inkml:trace>
  <inkml:trace contextRef="#ctx0" brushRef="#br0" timeOffset="7">14052 3096 58 0,'-12'-12'24'0,"0"35"-20"0,12 48-3 0,0 13-3 0,-24-36 1 0,12-36 4 0,12-12 0 0,23-12-2 0,14 12-1 0,82 36 1 0,-71-1-1 0,-13 1 0 0,-22-12 15 0,-61 12 3 0,-13-13-5 0,3-23-6 0,22 0-4 0,24-23-2 0,0 11 0 0,12 1-25 0,24 22-21 0,-12-11-30 0</inkml:trace>
  <inkml:trace contextRef="#ctx0" brushRef="#br0" timeOffset="8">13992 3119 76 0,'-23'-35'19'0,"35"24"-14"0,83 11-5 0,23 0-3 0,2-13 2 0,-37-11 3 0,-35 11 11 0,-24 2-4 0,-11-1-7 0,-26 12 1 0,-11 0-1 0,-12 23 0 0,-11 38-1 0,35 22 0 0,35-1-1 0,25-21 0 0,0-38 2 0,-1-10-2 0,1-37 1 0,-12-36 0 0,-24-11 1 0,-12-1 4 0,-37 13 1 0,-22 11-3 0,0 36-6 0,-1 24-52 0,36 12-21 0</inkml:trace>
  <inkml:trace contextRef="#ctx0" brushRef="#br0" timeOffset="9">7705 8562 4 0,'-36'0'23'0,"-11"0"17"0,11 0-4 0,12-13-12 0,-1 13-9 0,14-24-2 0,-1 11-2 0,12 13-4 0,-11 0-3 0,11-11 2 0,34 11 0 0,39-12-2 0,46 1-2 0,36-2 1 0,11 1 0 0,37 0-2 0,-1 1 4 0,0-12-2 0,-35 10 0 0,-48 13 0 0,-23-12-2 0,-62 12 3 0,-9-12 0 0,-14 12-1 0,2 0-1 0,-1 0-1 0,-1 0-1 0,-11-13-9 0,-23 38-97 0,10-25 39 0</inkml:trace>
  <inkml:trace contextRef="#ctx0" brushRef="#br0" timeOffset="10">4895 7025 2 0,'0'-24'13'0,"12"-23"-10"0,-1-1 18 0,0 12 35 0,-11 24-23 0,0 37-17 0,0 33-2 0,13 39-7 0,10-15-1 0,-23-34 0 0,0-2 0 0,0-21-1 0,0-25-2 0,-11 0 0 0,-1-25 0 0,-1-21-2 0,2-2 1 0,0-23-1 0,22 23-1 0,25-24 0 0,-12 1 1 0,-1 35-1 0,13 13 2 0,0 11-2 0,-12 24-1 0,0 47 1 0,-12-11 0 0,12 23 2 0,-1-35-1 0,1-11 0 0,-12-14-2 0,-12-11 4 0,0-11-1 0,0-26 1 0,12-35-2 0,36 13 0 0,-14 11-5 0,-9 13 7 0,11 10-5 0,0 14 5 0,-1 22-5 0,1 60 1 0,-12 50-3 0,-24-16 6 0,12-44-3 0,-12-25 5 0,0-36 2 0,11-13-1 0,-11-21-5 0,13-3 4 0,-13 24-16 0,-36 13-77 0,12 13-16 0</inkml:trace>
  <inkml:trace contextRef="#ctx0" brushRef="#br0" timeOffset="11">4765 7800 18 0,'0'-25'30'0,"0"0"20"0,11 25-19 0,-1 71-13 0,3 13-6 0,10-13-4 0,2-21-5 0,-25-16 2 0,0-10-3 0,0-24 2 0,-12-35-1 0,12-13-1 0,0-11-1 0,0-1-1 0,0-11 1 0,12-1 0 0,24 24 0 0,-1 25-1 0,-11 23-1 0,-1 48 1 0,2 23 2 0,-14-24-2 0,-11 1 0 0,0-48 2 0,-11 0 1 0,11-48-2 0,0-11 0 0,24 11-1 0,-1 0 1 0,13 25 0 0,12 12-1 0,0 34-1 0,-1 36 0 0,-35 25 1 0,-12-37 0 0,-12-11 0 0,0-12 1 0,0-12-6 0,0 0-53 0,12-12-36 0</inkml:trace>
  <inkml:trace contextRef="#ctx0" brushRef="#br0" timeOffset="12">5419 7905 15 0,'0'0'10'0,"23"-23"-6"0,13 12-3 0,-25-14 24 0,-11-21 22 0,0-4-23 0,0 16-12 0,-11 9-8 0,-14 25 0 0,14 0-1 0,-12 0 6 0,11 25-5 0,0-25-4 0,-12 47 2 0,-1 11-1 0,14-21 1 0,-1-1 1 0,12-36 1 0,23-23-2 0,13-2-1 0,1 13-1 0,-25 36 0 0,10 12 0 0,3-12 1 0,11-12 0 0,11-37 0 0,1-34 0 0,0-12 0 0,22-36 1 0,-9 23-4 0,-37-10 0 0,-24 10 3 0,-12 13 0 0,-12 23-1 0,12 36 0 0,12 1-1 0,-12 45 0 0,0 37 2 0,-12 25-1 0,24 11 1 0,11-11 0 0,14-14 1 0,11-21-2 0,-12-26 1 0,11-35-3 0,13-35-14 0,-12-26 7 0,-1 14 8 0,-22 35 12 0,-2 0-2 0,1 12-8 0,-1 12 1 0,25-24-1 0,0-11 0 0,-24-13 0 0,0 0-2 0,-12 24 1 0,-35 1 1 0,-13 22-1 0,1 25 1 0,22 24-1 0,13 11 1 0,60 24-1 0,36-58 2 0,11-26 1 0,-36-22 2 0,0-14 0 0,-10 0-3 0,-27 4-1 0,-22 8-2 0,-22 1-30 0,-14 37-114 0</inkml:trace>
  <inkml:trace contextRef="#ctx0" brushRef="#br0" timeOffset="13">5466 8311 12 0,'12'-36'62'0,"-1"13"-45"0,2 10-2 0,-13 13 6 0,0 0-5 0,0 24-4 0,-24 12-5 0,-1-1-5 0,14 1 1 0,0-12 1 0,-1-11-1 0,12-13 1 0,0 0-2 0,0-13-1 0,12-11 0 0,-1-12 0 0,25 1 0 0,-12-12-2 0,12 10 3 0,-1 3-2 0,-11 9 0 0,-24 25 2 0,0 0-1 0,0 36 1 0,-12 35-1 0,24 12 0 0,12 12-1 0,-12 84 3 0,-12-119-1 0,0-25 0 0,0 1-1 0,0-24 1 0,-24 0 0 0,-12-12-1 0,1-12-1 0,-1 24 0 0,0-12 0 0,12 13 0 0,24-13 0 0,24 0 0 0,24 0 0 0,23 0 1 0,14-13-2 0,-15 13 3 0,-22-24 0 0,-2 0 0 0,-33 12-1 0,-13 12 0 0,-13 0-4 0,-21 36-87 0,22-36 20 0</inkml:trace>
  <inkml:trace contextRef="#ctx0" brushRef="#br0" timeOffset="14">3978 7989 79 0,'0'-24'9'0,"0"12"-7"0,12 12 12 0,-12-11 14 0,-12 34-16 0,-24 38-7 0,-25 21 0 0,-21 2 3 0,-13-1 2 0,23-24-2 0,37-23-5 0,10-12-1 0,2-11-2 0,10-13-2 0,2 0-42 0,11-13-67 0</inkml:trace>
  <inkml:trace contextRef="#ctx0" brushRef="#br0" timeOffset="15">3549 8060 93 0,'0'0'0'0,"-24"-11"25"0,35 11-20 0,14 0 5 0,11 23 2 0,-1 36-5 0,25 37-4 0,-12-24 3 0,11-25 1 0,13-23-1 0,-37-12-2 0,-11 13 1 0,-24-25-2 0,0 11 1 0,0-22-1 0,-24-2-84 0,12 13 17 0</inkml:trace>
  <inkml:trace contextRef="#ctx0" brushRef="#br0" timeOffset="16">15242 8667 48 0,'-23'-11'32'0,"23"11"-31"0,-13 0 12 0,13 11 13 0,-11-11-14 0,-12 13-1 0,-1-13-2 0,11 0 0 0,13 0 0 0,13 0-4 0,45-24-1 0,26 12-1 0,24 1-1 0,11-14-1 0,23 13 1 0,25-1-1 0,11 3 1 0,25 10-1 0,-12 0 1 0,-1 0 1 0,-35 0 0 0,0 0-1 0,-37-11 2 0,-22-2-2 0,-13 13 1 0,-24-12-2 0,-34 0 1 0,-13-1-3 0,0 13 3 0,-12 0-1 0,12 0-2 0,-12 37-113 0,-12-37 53 0</inkml:trace>
  <inkml:trace contextRef="#ctx0" brushRef="#br0" timeOffset="17">18626 7406 48 0,'0'-12'20'0,"11"0"-12"0,12-1 14 0,-11 2 7 0,-12-1-12 0,0 1-6 0,0 11-8 0,11 0-2 0,14 11 1 0,23 1 0 0,-1 24 0 0,-24 10 0 0,13 27 0 0,13-2-3 0,-14 1 3 0,1-12 1 0,-13-1 1 0,-10-23 1 0,-1-13 0 0,-1-11-2 0,1-12-1 0,-12-12-3 0,0-1-25 0,-23-21-32 0,-2 22-32 0</inkml:trace>
  <inkml:trace contextRef="#ctx0" brushRef="#br0" timeOffset="18">19077 7382 31 0,'0'-24'46'0,"0"-12"-9"0,12 36-21 0,-36 13-8 0,-47 71 0 0,-12 21 1 0,-25-9 2 0,1-25-2 0,60-35-4 0,11 0-3 0,12-24 0 0,12 0-1 0,0-12-3 0,12 0-38 0,36 13-80 0</inkml:trace>
  <inkml:trace contextRef="#ctx0" brushRef="#br0" timeOffset="19">19399 7440 91 0,'0'-10'9'0,"12"-38"14"0,23 12-8 0,-23 25 2 0,-12 45-13 0,-24 50 1 0,1 24-2 0,11-13 1 0,12-35-3 0,12-26 1 0,11 3-15 0,-23-37-42 0,12-24-30 0</inkml:trace>
  <inkml:trace contextRef="#ctx0" brushRef="#br0" timeOffset="20">19625 7490 76 0,'-12'-50'39'0,"24"16"-17"0,24-3-6 0,11 14-8 0,12 12-7 0,1 11 3 0,-13 11-1 0,-22 12-3 0,-1 38 0 0,-24-1 1 0,-24-1-1 0,-12 0 2 0,-24 1 0 0,13-25 0 0,11 1 4 0,1-25-4 0,11 14-1 0,12-13 0 0,12 1 0 0,36-13 2 0,59-13-4 0,35 13 1 0,-22 0 0 0,-25 0 1 0,-36 0 2 0,-34 0 5 0,11 0-2 0,-12-12-2 0,-12 0-2 0,-24-1-11 0,-37 26-138 0</inkml:trace>
  <inkml:trace contextRef="#ctx0" brushRef="#br0" timeOffset="21">15469 13515 33 0,'-25'-13'44'0,"14"-11"-6"0,-1 11-8 0,12 13-13 0,0 0 1 0,23-11-9 0,14 11-2 0,46 0-2 0,72 0-2 0,58 0-1 0,38 0 0 0,-24 11-1 0,-36 2 2 0,-61-1 1 0,-24-12 0 0,-21 0 0 0,-14 0-1 0,1 12-1 0,-1-12 0 0,-23 13 0 0,-24-13 3 0,-12 0-1 0,-1-13 0 0,-11 1-2 0,12 0-1 0,-12-1-2 0,0 2-75 0,-23 11-45 0</inkml:trace>
  <inkml:trace contextRef="#ctx0" brushRef="#br0" timeOffset="22">11551 15633 7 0,'-12'0'12'0,"-35"0"19"0,23-12 5 0,-1 0-6 0,14-1-6 0,-1 2-8 0,-1 11-8 0,13 0-1 0,36 0-2 0,84 0-1 0,83 0 0 0,70 0-1 0,-10 0-2 0,-38 11-2 0,-46-11 3 0,-36 0 2 0,-59 13-1 0,-37-26 1 0,-23 13 0 0,-11 0 0 0,-13 0-2 0,11 0 1 0,1-11-3 0,-12-1-64 0,-23 12-43 0</inkml:trace>
  <inkml:trace contextRef="#ctx0" brushRef="#br0" timeOffset="23">7622 13310 11 0,'-36'0'44'0,"-13"0"-8"0,26 13-8 0,35-13-4 0,84-13-14 0,118 2-5 0,72 11-2 0,-25 0 1 0,-59 0 0 0,-59 11-1 0,-94-11-1 0,-26 0 0 0,-23 0 0 0,-11 0-33 0,-14 0-90 0</inkml:trace>
  <inkml:trace contextRef="#ctx0" brushRef="#br0" timeOffset="24">7836 13323 16 0,'-95'0'33'0,"-2"-13"7"0,39 13-12 0,46 0-10 0,60 13 1 0,130-13-10 0,96 0-3 0,1 12-3 0,-62 0 1 0,-70 1-1 0,-71-2 0 0,-49-11 0 0,-23-11 0 0,-11 11-2 0,-1-13-3 0,-12 13-136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2.86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8955 5154 0 0,'-35'-21'17'0,"24"-4"7"0,-2 0-6 0,13 14 1 0,0-1-6 0,24 24-7 0,22-1 0 0,39-11 1 0,34 13 1 0,35-13-4 0,37 0-1 0,11 0-2 0,25 0-2 0,22-13 2 0,2 13 1 0,-12-23-1 0,-14 23-1 0,-22-11 0 0,-25 11 1 0,-11 0 0 0,-24-13 2 0,-24-11 5 0,-49 24-1 0,-9 0-3 0,-25-11 0 0,-25 11-2 0</inkml:trace>
  <inkml:trace contextRef="#ctx0" brushRef="#br0" timeOffset="1">14015 2619 10 0,'0'-35'26'0,"0"-1"-5"0,13 12-11 0,-13 12-1 0,12 12 1 0,-12 0-1 0,12 48-2 0,-12 23-1 0,0 1-3 0,0-1-2 0,36-11 0 0,-2-26 1 0,15-34-1 0,-1-21 1 0,0-40-1 0,-14 1 0 0,2 1-1 0,-11 11-1 0,-2 25 2 0,1 23-1 0,-12 35 1 0,0 37 0 0,0 11-1 0,12-22 0 0,12-40 1 0,-2-21-1 0,15-58 2 0,-2-2-2 0,0 2 0 0,-22 33 0 0,-25 25-1 0,0 25 1 0,0 21 0 0,0 2 0 0,0 0 0 0,0-35 1 0,0-13 1 0,24-73-1 0,11 2-1 0,1 10 2 0,12 38-2 0,-24 12-1 0,23 34 1 0,-11 25-1 0,-12-1 1 0,0 1 0 0,11-25 0 0,-12 2 0 0,13-25 1 0,0-36-1 0,1 0 0 0,-3-11 0 0,-9-1 0 0,-14 1 0 0,14 23 0 0,-2 0-1 0,1 24 0 0,-24 48 1 0,0 11 0 0,0 0 0 0,12-22-1 0,0-14 2 0,24-46-1 0,11-14 1 0,-11 14-1 0,-24 23-3 0,0 47 3 0,24 0 0 0,23-47 0 0,1-34 1 0,-13-26-1 0,-23-1 1 0,-24 15 0 0,0 34 1 0,-12 36-4 0,12-1 3 0,24 1-4 0,36 0 0 0,23-11 0 0,-13-2 3 0,2-11-1 0,-1 12 1 0,-10-35-1 0,-25-14 1 0,-13 1-2 0,-11 13 3 0,-24-2-2 0,-11 14 1 0,-25 11 0 0,-1 11 0 0,-9 26 1 0,9-3 0 0,38 16-1 0,-1-16 1 0,24-10-1 0,12-11 0 0,-1-26 1 0,26-11-1 0,-27 13 0 0,-9 11 0 0,-1 11 1 0,-1 1-1 0,25 0 1 0,12 1-1 0,13-26 0 0,-2-11 0 0,-12 13-1 0,-23-12 1 0,0 23 0 0,-12 0 1 0,0 23-1 0,-24 0-1 0,12 2 1 0,0-25 2 0,0-25-2 0,12-10 2 0,0-1-2 0,34 11 0 0,3 25-1 0,-2 13 0 0,0 47 1 0,-11-12 0 0,12-25 1 0,0-12-2 0,1-22 1 0,-3-37 0 0,-10-35-3 0,0-60-7 0,-12-47 6 0,-2 35 6 0,-22 107 2 0,13 35-4 0,-13 86 0 0,-24 34 1 0,1 36-1 0,11-12 0 0,36-49 2 0,23-21-1 0,25-26-1 0,12-47-1 0,9-35 0 0,4-13 0 0,-26 12 1 0,-47 25 0 0,-37 12 0 0,-23-14 0 0,-10 37 0 0,10 35-1 0,12 13 2 0,48-12-1 0,22-12 0 0,51-13-1 0,-2-11 1 0,36-36-1 0,-1-10 1 0,-23-16-1 0,-58 16 2 0,-26-3-1 0,-23 26 2 0,-36-1-3 0,-23 24 2 0,0 47 0 0,11 14-1 0,35-27-1 0,38-21 1 0,47-25-2 0,35-48 2 0,-12-36-1 0,-12-47 2 0,-11-24-2 0,-48 48 11 0,-14 84-4 0,-10 94-5 0,-34 72 0 0,-14 12-1 0,24-47-17 0,12-37-25 0,-11-48-25 0</inkml:trace>
  <inkml:trace contextRef="#ctx0" brushRef="#br0" timeOffset="2">16707 2334 80 0,'-11'-12'6'0,"-14"-36"17"0,121 12-18 0,106 13-3 0,37-13-3 0,-25 13 5 0,-71 10-2 0,-84 13-1 0,-59 13-16 0,-84 58-41 0,37-48 13 0</inkml:trace>
  <inkml:trace contextRef="#ctx0" brushRef="#br0" timeOffset="3">15779 3548 43 0,'-13'-12'19'0,"2"1"-1"0,11-2-14 0,36-22-3 0,-1-13 0 0,13-23 4 0,-12 23 10 0,-14 12-6 0,3 24-6 0,-14 12-3 0,14 24 1 0,-25 0-1 0,-12 12 3 0,-1 22 0 0,2-8-1 0,22-16-1 0,25-22 1 0,24-12-1 0,-13-23-4 0,2-37-18 0,-2-11-60 0,-35 58 60 0</inkml:trace>
  <inkml:trace contextRef="#ctx0" brushRef="#br0" timeOffset="4">16088 3012 75 0,'-13'0'2'0,"2"0"-22"0,22 11-34 0</inkml:trace>
  <inkml:trace contextRef="#ctx0" brushRef="#br0" timeOffset="5">16267 3525 66 0,'0'-13'17'0,"-24"-11"-7"0,24 1-7 0,36-1-3 0,11-13-1 0,1-9 2 0,0-26-1 0,-24 14 2 0,11 8 4 0,-24 27-4 0,2 12-1 0,-13-14-1 0,-13 25 2 0,2 12-2 0,-14 12-1 0,15 12 2 0,-2 1-1 0,24-16 1 0,34 4-1 0,15 0 0 0,-13-2 1 0,-37 13-2 0,1-13 1 0,-12 13 2 0,0-12-2 0,0-24 0 0,0 13 1 0,24-26 0 0,24-24 0 0,11-21-1 0,2-2 0 0,-4 13 0 0,-8-1 0 0,-37 1 0 0,0 22 0 0,-12 25 1 0,-24 12-1 0,-12 24 0 0,23 12 0 0,49-24 0 0,48 23-1 0,-25-11 1 0,-46 0 0 0,-26 10 3 0,-10-33-1 0,35-1-2 0,71-24-3 0,13-24-1 0,-1 13 2 0,-36-2 2 0,-11-22 0 0,-24 0 0 0,-12-1 1 0,-24 24 2 0,-24 24-3 0,-35 61 0 0,11-3 0 0,48 2 0 0,36-2 0 0,59-33-1 0,25-13-1 0,22-12-1 0,13-60 0 0,-35-35 2 0,-37-36 0 0,-35-1 1 0,-36 61 1 0,0 48 0 0,-24 46-2 0,-24 48 1 0,1 37 0 0,10 35 1 0,37-47-1 0,61-25 0 0,21-35-1 0,27-36 1 0,9-23-2 0,-11-50 1 0,-35 14 1 0,-37-1 0 0,-22 13 0 0,-37 10 0 0,-25 37-1 0,-10 61 2 0,12 22-1 0,23-1 0 0,36-32-1 0,47-27 2 0,13-23-2 0,11-36 2 0,0-35-1 0,-11 11 0 0,-35 12 5 0,-14 35-3 0,0 13-3 0,-12 50 0 0,14 21 3 0,-13-12-2 0,24-23 1 0,11-36-1 0,25-36 2 0,-25-35-4 0,-11 35 2 0,-25 24 0 0,2 35 1 0,-13 25-1 0,23 0-2 0,13-23 0 0,24-25 1 0,10 0 1 0,15-13 1 0,-2-24-1 0,-23 14 1 0,-25-25-2 0,-23 14 2 0,-12-3-2 0,-47 24 0 0,-25 13 0 0,1 13 1 0,11 35 1 0,25 0-1 0,11-2 0 0,36-21 0 0,35-25 1 0,13-25-1 0,-2 14 1 0,-33 11-1 0,11 24 0 0,0-12 0 0,11-12 0 0,13-25 1 0,-1 14-2 0,-35 35 1 0,-12 47-1 0,24-34 1 0,10-26 1 0,15-35-3 0,-1-34 3 0,-25 8-1 0,-12 39-2 0,-10 83 3 0,46-12-1 0,37-37-4 0,35-59-1 0,-13-47 5 0,-34-36 6 0,-59 58 14 0,-25 61-15 0,0 73-6 0,23-2-15 0,24-47 5 0,13-83 9 0,-24-37 1 0,-12-22 5 0,-14 22 6 0,3 71-3 0,-1 62-7 0,-12 47-14 0,-25 0-26 0,-21-50 5 0,-2-10 31 0,1-36 1 0,22-34-7 0,25-27 6 0,59 14 56 0,48-1-11 0,97 1-21 0,94 23-14 0,11-12 4 0,-107 13-1 0,-178 35-10 0,-48 23-101 0</inkml:trace>
  <inkml:trace contextRef="#ctx0" brushRef="#br0" timeOffset="6">21577 4476 0 0,'-11'-47'16'0,"22"-11"0"0,14 8 4 0,10 3-7 0,-11 60-4 0,-12 58-3 0,-1 36-3 0,14-12-2 0,-14-35 0 0,2-37 0 0,-13-23 2 0,0-59-1 0,0-12-2 0,12-25 0 0,-1 50 1 0,37-4-1 0,70 3-2 0,-69 94 3 0,-25 24-1 0,0 2 2 0,-14-37-2 0,3-1 1 0,-13-58 2 0,0-48-2 0,23-25-1 0,26 48 0 0,10 24 0 0,1 24 1 0,-24 24-2 0,-25 24 2 0,-11 11-1 0,-11 12-16 0,-1 0-25 0,24-58 0 0</inkml:trace>
  <inkml:trace contextRef="#ctx0" brushRef="#br0" timeOffset="7">22578 4216 12 0,'11'-25'1'0,"-11"-34"19"0,13 35-4 0,-26 11-8 0,-10 13-1 0,-12 25 0 0,-14 21 0 0,13 27-4 0,0-2-1 0,36-10-2 0,0-40 0 0,36-31 1 0,0-51 0 0,1 2-1 0,-14 24 0 0,-23 24 1 0,0 34 0 0,24 25-1 0,-1-14 1 0,13-9-1 0,0-13 0 0,-12-12 1 0,12-24-1 0,11-36 0 0,-11 2 0 0,0-3-1 0,-12 1 1 0,-12 1 0 0,-12 13 1 0,-12 33-1 0,-12 13 0 0,-12 34 1 0,25 3-1 0,34-24-1 0,61-13 1 0,-14 11-2 0,-45 37 2 0,-25-2 0 0,0-9-1 0,36-37 1 0,35-37 1 0,-11-45-1 0,-13-25 0 0,-23-12 0 0,-24 35 1 0,0 24-1 0,-24 49 1 0,12 22-2 0,0 60 1 0,12 13 1 0,0 12-1 0,12-37-1 0,0-35 2 0,12-36 0 0,12-59-1 0,0 12 0 0,-24 34 1 0,-12 37-2 0,-12 48 1 0,1-2 0 0,34-33 0 0,36-37 0 0,23-59 0 0,3 47-2 0,-62 35 2 0,-23 60 0 0,-47-10 3 0,11-38-3 0,36-23-10 0,11 0-44 0,2-11 34 0</inkml:trace>
  <inkml:trace contextRef="#ctx0" brushRef="#br0" timeOffset="8">23113 4668 60 0,'0'0'0'0,"-47"0"15"0,36-25 9 0,35-10-20 0,71-13-3 0,-12 24-11 0,-35 24-23 0,-36 36-27 0</inkml:trace>
  <inkml:trace contextRef="#ctx0" brushRef="#br0" timeOffset="9">23138 4823 2 0,'-12'0'3'0,"-59"47"23"0,58-35-1 0,37-37-19 0,59-46-4 0,37 12-5 0,-13 0-32 0,-59 46 9 0</inkml:trace>
  <inkml:trace contextRef="#ctx0" brushRef="#br0" timeOffset="10">23888 4216 31 0,'0'-13'15'0,"-49"13"-8"0,-45 24 10 0,11 23-10 0,35-11-5 0,36-25-1 0,12-11 0 0,0 13 5 0,0 35-1 0,-24 12-2 0,12-1-1 0,1-13-2 0,22-33 1 0,-11-13 1 0,12-24-2 0,12 1 0 0,24 23-1 0,11 23 0 0,13 13 0 0,-24 12 1 0,-60 0 1 0,-48-14 4 0,-11-9 1 0,-1-13 1 0,36 12-4 0,24-24-3 0,24 0-28 0,49 0-36 0,-27-24 37 0</inkml:trace>
  <inkml:trace contextRef="#ctx0" brushRef="#br0" timeOffset="11">23995 4429 19 0,'23'-37'18'0,"-10"27"17"0,-26 33-22 0,2 37-8 0,11 11-4 0,60-35 0 0,11-24-1 0,-10-36 4 0,-15-47 3 0,-46-1 5 0,-23 26 0 0,-49 9-4 0,-11 24-5 0,23 50-3 0,37 34-26 0,23 24-76 0</inkml:trace>
  <inkml:trace contextRef="#ctx0" brushRef="#br0" timeOffset="12">22840 5619 29 0,'0'0'0'0,"0"-84"9"0,0 63 19 0,-36 55-17 0,-23 121-3 0,23 37-5 0,61-62-2 0,34-59 0 0,24-35-2 0,-35-36 1 0,-13-36-19 0,-11-23-46 0</inkml:trace>
  <inkml:trace contextRef="#ctx0" brushRef="#br0" timeOffset="13">23174 5560 35 0,'-12'-25'8'0,"-1"25"13"0,2 25-11 0,11 0-9 0,-25 22 3 0,38-12-3 0,35-12 0 0,11-23-1 0,2 13 0 0,-15 35 1 0,-35 23 4 0,-11-23 1 0,-34-12-1 0,-14-26-3 0,0-10-22 0,12-34-57 0</inkml:trace>
  <inkml:trace contextRef="#ctx0" brushRef="#br0" timeOffset="14">23162 5572 17 0,'0'-12'5'0,"47"-34"14"0,25-15-17 0,47 25-19 0,-61 36-9 0</inkml:trace>
  <inkml:trace contextRef="#ctx0" brushRef="#br0" timeOffset="15">23639 5417 9 0,'0'0'9'0,"-13"13"16"0,13 34 4 0,-12 24-19 0,12-11-8 0,36-24-1 0,12-36 0 0,-14 0 1 0,-9-36 0 0,-25-24 0 0,-12 26-2 0,-35-16 1 0,11 39 0 0,0 11 2 0,12 0-1 0,12 11-1 0,36-11-2 0,35-23 1 0,37-36 0 0,-1 11 3 0,-23 12 0 0,-48 36 1 0,-13 11-2 0,-11 39 0 0,13-4-2 0,10-10 1 0,13-13-2 0,11-23 1 0,-11-23 2 0,-12-48 2 0,-24-13 4 0,-24 36-2 0,-23 37-4 0,-37 35-14 0,36 11-41 0,48-23-17 0</inkml:trace>
  <inkml:trace contextRef="#ctx0" brushRef="#br0" timeOffset="16">24269 4882 69 0,'0'0'4'0,"60"23"10"0,23 108 1 0,0 71-7 0,-34-10-4 0,-26-62-1 0,-59-34 1 0,-24-62-15 0,24-21-70 0,36-13 55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2.93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3359 8608 12 0,'-12'-35'6'0,"24"11"10"0,-12 24 16 0,0 0-6 0,-12 0-8 0,-12 0-5 0,12-12-1 0,12 12-6 0,12-12-2 0,35 12 1 0,49-13-1 0,58-10 0 0,49 23 0 0,23-11-2 0,-11 11 0 0,-38 0-1 0,-21 11 0 0,-1-11 0 0,-24 12 1 0,-60-24 0 0,-47 1 0 0,-12-2 0 0,-24 13-1 0,-37 0-2 0,-45 0 1 0,-49 0 0 0,-36 13 0 0,-36-2 0 0,2 12 0 0,34-10-2 0,13-1 2 0,23-12 1 0,36 12-1 0,47-12 0 0,12 13 0 0,48-13 0 0,11 0 0 0,62 0 0 0,58-13 0 0,47 1 0 0,13 0-1 0,-1-1 4 0,-11 2-3 0,-12-1 0 0,-60 12 0 0,-36 0 1 0,-47-11 0 0,-12 11 0 0,-12 0 1 0,-24 0-2 0,-12 0-27 0,25 0-85 0</inkml:trace>
  <inkml:trace contextRef="#ctx0" brushRef="#br0" timeOffset="1">3311 9500 1 0,'0'0'0'0,"0"-23"29"0,-11 12 8 0,11-13-14 0,-13 11-9 0,13 2-7 0,13 11-4 0,34-12 1 0,24 12 0 0,24-11 0 0,37-2 0 0,10-11-1 0,-12 11-1 0,-10 13 5 0,-36 13-3 0,-37-1-2 0,-10 0 0 0,-14-12 0 0,1 0-1 0,-1 0 1 0,0-12 0 0,-10 0-13 0,-13 12-34 0,-24 12-40 0</inkml:trace>
  <inkml:trace contextRef="#ctx0" brushRef="#br0" timeOffset="2">3275 9489 7 0,'0'0'12'0,"-12"0"14"0,12 0-8 0,-12 0-8 0,24 0-5 0,12 0 0 0,23 0 2 0,25 0-2 0,0 0-1 0,22-12-1 0,2 1 0 0,-13-13-1 0,13 11 1 0,-1-10 0 0,-13 12 1 0,-21 11 0 0,-2-13-2 0,-23 13 0 0,12 0 0 0,-12 0-1 0,11-12 1 0,-23 12-1 0,0 0 1 0,0 0 0 0,-12 0 0 0,-2 0-1 0,3 0 0 0,-1-12 1 0,-12 12 0 0,0 0-1 0,11-13 0 0,-11 13 0 0,13-10-11 0,-26 10-98 0</inkml:trace>
  <inkml:trace contextRef="#ctx0" brushRef="#br0" timeOffset="3">3347 11786 64 0,'-13'-11'3'0,"-10"-36"6"0,-1 23-5 0,12 1 21 0,0 23-8 0,24 0-13 0,13 0-1 0,81 0 2 0,60 11-1 0,61 1-1 0,34-12 2 0,-46-23-1 0,-24 23 2 0,-48 0 2 0,-60 0 0 0,-59 0 2 0,-12-13-1 0,-24-24-7 0,12-9-164 0</inkml:trace>
  <inkml:trace contextRef="#ctx0" brushRef="#br0" timeOffset="4">12348 9906 67 0,'-82'-12'7'0,"-61"12"-3"0,48 0 8 0,23 0 9 0,60 0-13 0,60 0-5 0,95-24-1 0,59-11-1 0,-12 10 2 0,-82 14 0 0,-96 11 1 0,-107 24-2 0,-73 11-1 0,-11-12 1 0,49 2 0 0,83-25-1 0,58-25-1 0,98-9 1 0,91-14-2 0,87 12 2 0,-335 60 0 0,-142 36 0 0,-25-13 0 0,84-23-8 0,131 0-109 0</inkml:trace>
  <inkml:trace contextRef="#ctx0" brushRef="#br0" timeOffset="5">14969 15740 76 0,'-95'-12'6'0,"71"24"7"0,83-12 5 0,108-36-8 0,83-11-5 0,0 23-4 0,-143 24 1 0,-118 0 3 0,-132 13 0 0,-96 10-3 0,25-12-1 0,131 1 1 0,95-12-2 0,107 0 2 0,71-23-2 0,-71 23 0 0,-142 0 1 0,-73 11-40 0,72 1-47 0</inkml:trace>
  <inkml:trace contextRef="#ctx0" brushRef="#br0" timeOffset="6">22292 15288 60 0,'-35'-23'23'0,"-85"-27"-2"0,48 27-8 0,61 0 0 0,83 11-9 0,142 12-2 0,48 24-3 0,-83-1-1 0,-133-12 2 0,-69 2 6 0,-120-13 0 0,-59 0-3 0,47-13 2 0,120 13-3 0,106 0-1 0,84 13-2 0,11-13 1 0,-82 0-1 0,-72 0 2 0,-72-13 1 0,1 2-22 0,35 11-99 0</inkml:trace>
</inkml:ink>
</file>

<file path=ppt/ink/ink2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3.01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10408 11192 52 0,'-24'-24'8'0,"12"12"3"0,12 1 3 0,12-2 7 0,12 13-10 0,36-12-7 0,35 12-1 0,36-12-3 0,48 12 3 0,35-11 0 0,12 11-1 0,12 11 0 0,12-11 2 0,24 0-1 0,24-11-1 0,-12 11 1 0,11 0-4 0,13-12 2 0,1 12 1 0,9-11-1 0,-10 11 2 0,-12 0-2 0,-1 0-2 0,-23 0 2 0,0 0 0 0,-12 0-1 0,-12 0 0 0,-1 0 0 0,-11 11 1 0,-23-11-1 0,-36 0 2 0,-13 0-2 0,-34 0 1 0,-1 0-1 0,-12 0-2 0,-24-11 4 0,-23 11-2 0,-37-13 0 0,-11 13 1 0,-24 0 0 0,0 0 1 0,0 0 2 0,0-12-2 0,-11-13-2 0,-13 14-86 0,24 11 28 0</inkml:trace>
</inkml:ink>
</file>

<file path=ppt/ink/ink2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3.24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2203 6358 5 0,'0'-11'7'0,"0"-14"12"0,-11 0 11 0,-13 15-15 0,12 10-6 0,12 0-5 0,0 0 3 0,83 0 1 0,60-11 0 0,12 11-5 0,48 0 3 0,-37 11-3 0,-60-1-1 0,-33-10 0 0,-61 0 3 0,-48 0-2 0,-49 0 0 0,-33 0-3 0,-25-10 1 0,1 10-1 0,0 10 1 0,10 3 0 0,60-1-2 0,59-12 0 0,169 12 3 0,11-24 0 0,-1 12-2 0,-34 0-1 0,-49 12 2 0,-47 1-1 0,-24-13 2 0,-36 0-1 0,-72 0 0 0,-58-13-1 0,-1 13 0 0,12 0-1 0,48 13 2 0,71-2-2 0,35 1 1 0,85-12 0 0,83 0 1 0,23-12 1 0,-35 1-2 0,-60-14 1 0,-83 25-3 0,-60 25-114 0</inkml:trace>
  <inkml:trace contextRef="#ctx0" brushRef="#br0" timeOffset="1">2501 7382 18 0,'0'-13'12'0,"-36"-21"22"0,23-3-11 0,3 14-7 0,45-1-8 0,61 24-5 0,71 13 1 0,47-2-1 0,0 1-1 0,-12-1 4 0,-47-11-2 0,-24-11-3 0,-83 11 1 0,-60-12 1 0,-95 12-4 0,-72 35 3 0,-59-23-1 0,-12 24 0 0,24-25-1 0,71-11 0 0,70 0-1 0,75 0 2 0,69-11-1 0,96-1 1 0,83 12 0 0,0-11-1 0,-47 11-1 0,-48-13 2 0,-73 13 1 0,-45 0 1 0,-50-12-1 0,-45 12-2 0,-14 0 0 0,13 0-13 0,23 25-94 0</inkml:trace>
  <inkml:trace contextRef="#ctx0" brushRef="#br0" timeOffset="2">5538 6155 35 0,'-36'0'8'0,"-35"-11"1"0,82-25 5 0,61-12-2 0,71-35 6 0,70-24-7 0,38 0-4 0,-1-12 0 0,-12 23 1 0,-72 37-3 0,-34 11-2 0,-60 12 0 0,-61 1 0 0,-70-1-1 0,-61 24-1 0,14-1 0 0,70 2 0 0,60-1-2 0,35 12 0 0,36 36 0 0,-11 24 1 0,-48-12 2 0,-36-14 0 0,-49 3-2 0,-9 10-36 0,34-23-65 0</inkml:trace>
  <inkml:trace contextRef="#ctx0" brushRef="#br0" timeOffset="3">7217 5144 57 0,'0'-36'11'0,"35"0"3"0,37 13 6 0,-13 34-11 0,-11 73-2 0,-12 10-3 0,-25 2-3 0,-11-48 2 0,-59-13 1 0,-12-22-1 0,11-50 1 0,48-47-4 0,60 2-3 0,47 22 2 0,0 13 1 0,1 23 0 0,-26 24 1 0,-9 37-1 0,-50 9 1 0,-11-10-1 0,13 12 0 0,-2-25 1 0,36-23-1 0,2-11 1 0,-2-13-1 0,-35-12 1 0,-24-12-1 0,-35 1 0 0,-2 10 0 0,26 14 1 0,-1 35-3 0,-11 36 3 0,10 11-2 0,25-23 0 0,36 0 2 0,1-49 0 0,22-21-1 0,0-26 1 0,-11 12-1 0,1 12-1 0,-28 12 3 0,4 24-2 0,-1 0 1 0,-1 13-2 0,-10 21 2 0,-1 16-3 0,-12-16 4 0,12 3-2 0,0-26 1 0,-1-22-1 0,0-14 2 0,2-10-2 0,-1-1 2 0,-1 11-3 0,14 14 2 0,-14 11-3 0,2-12 3 0,-1 24-2 0,-12 12 1 0,23 13 0 0,-11-16 0 0,0 4 0 0,0-25 1 0,13-12-1 0,9-11 0 0,2-13 1 0,-12 0-1 0,0 0 0 0,-24 12 1 0,0 1-1 0,-12 23 0 0,0 0-1 0,12 35 1 0,0 1-1 0,12-13 1 0,0 2 0 0,24-25 1 0,10-12-1 0,3-12 0 0,-13-12 1 0,-24 1 0 0,23-13-4 0,-24 12 3 0,2 24 0 0,-1 1 1 0,-12 11-2 0,0 0 1 0,-12 11-1 0,-12 25 1 0,13 12 3 0,33-1-4 0,14-11 1 0,-11 12 0 0,-1-14 0 0,-12-21 0 0,-60-13 3 0,-1 0 0 0,3 0 0 0,34-13-3 0,24 13-13 0,70 0-54 0,-57 0 6 0</inkml:trace>
  <inkml:trace contextRef="#ctx0" brushRef="#br0" timeOffset="4">14457 6429 11 0,'-12'-23'19'0,"0"-2"-4"0,0 14-1 0,0-1 0 0,12 12-5 0,0-11-3 0,48-2-1 0,47 13 2 0,35 13-5 0,15 10-1 0,-3-12 0 0,1 2 1 0,12-13-2 0,11 0 3 0,-12 0-1 0,-22 12 0 0,-37-12 1 0,-11 0 1 0,-14 0 0 0,3 0-2 0,-14 0-2 0,-35 0 1 0,-12 0-1 0,-37 12-2 0,-22 11-97 0</inkml:trace>
  <inkml:trace contextRef="#ctx0" brushRef="#br0" timeOffset="5">18481 6502 6 0,'-23'0'13'0,"-1"0"6"0,12 0 2 0,12-13-5 0,23 13-9 0,26 0-4 0,-2 13-1 0,25-13-1 0,-2 0 1 0,37 11-2 0,38-11-1 0,45 12 3 0,12-12 0 0,0 0 0 0,0 0-2 0,13 0 0 0,12 0 1 0,-13 11-1 0,-11 1-3 0,-37-12 3 0,-23 12 1 0,-36-12-1 0,-47 13 1 0,-36-13 4 0,-24 0 3 0,0 0-1 0,-12 0-5 0,0-13-2 0,12 13 1 0,0 0-11 0,-13 24-86 0</inkml:trace>
  <inkml:trace contextRef="#ctx0" brushRef="#br0" timeOffset="6">1787 7191 1 0,'11'-23'9'0,"-11"-13"30"0,0 0-11 0,12 24-16 0,-12 12-10 0,-12 12 4 0,-35 24 1 0,-14 35-1 0,-21 48 0 0,0 24-1 0,9-13-2 0,26-34 1 0,-1-12-1 0,1-38-1 0,23-9-1 0,0-24 1 0,12-26-1 0,-1-11 0 0,2-10 0 0,11 9-1 0,-12-23 0 0,-1 0 1 0,13 1-1 0,13 10 1 0,-13 14-1 0,12 0 0 0,-12 11 0 0,0-1 1 0,11 13-1 0,-11 0 0 0,-11 48 0 0,-1 12 1 0,-12 58 0 0,12-47 0 0,-1-21-1 0,13-3 1 0,-10-12 1 0,10-23 0 0,23-24 3 0,13 1-5 0,12-1 0 0,11 0 0 0,0-12 1 0,-11 12-1 0,-12-12 2 0,0 24-2 0,-24-12 1 0,-12 0-10 0,0 24-46 0,0 0-9 0</inkml:trace>
  <inkml:trace contextRef="#ctx0" brushRef="#br0" timeOffset="7">406 8346 10 0,'0'-12'7'0,"0"-11"6"0,-13-2 11 0,-11 14 17 0,-12 22-20 0,13 37-17 0,-1 25-2 0,12-15 3 0,35-22-5 0,2 0 0 0,11-11 1 0,12-14 0 0,-1-47 0 0,12-12 0 0,-11-23-2 0,-12 35 2 0,-11 11 0 0,-14 14-2 0,-11 11 1 0,0 36 1 0,0 12-2 0,0-13 1 0,23 1 1 0,0-12-2 0,13-12 2 0,1-24 1 0,-25-24-3 0,-1-12 0 0,-22 14 1 0,-25-3 0 0,0 24-3 0,0 13 3 0,2 0 0 0,21 50-2 0,13-4 2 0,24-10 0 0,22-24 0 0,3-12 3 0,22-23-4 0,-12-37 1 0,-11-24 0 0,-12 13-1 0,-11 0 0 0,-25 10 1 0,0-10 0 0,-13 37 0 0,1 9-1 0,12 25 1 0,0 36 1 0,0 35 0 0,12 23 0 0,12-21 2 0,-12-14-1 0,-12-23 0 0,0-24-2 0,0 13-5 0,-12-14-30 0,12-11-48 0</inkml:trace>
  <inkml:trace contextRef="#ctx0" brushRef="#br0" timeOffset="8">1263 8227 38 0,'0'-25'33'0,"11"4"-13"0,-11-4-7 0,0 13-3 0,-11 12-6 0,-25 12 1 0,-25 24-1 0,27 11-2 0,10-11-1 0,24-12 2 0,24 0-3 0,35-13-2 0,1 25 2 0,-13 12 0 0,-34-1 0 0,-50-34 6 0,-46 10 4 0,12-12-4 0,23-11-4 0,35 0 0 0,13 0-1 0,25-11-12 0,-1 22-111 0</inkml:trace>
</inkml:ink>
</file>

<file path=ppt/ink/ink2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5.28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3835 9299 4 0,'-36'0'11'0,"-12"-36"14"0,25 13-1 0,-1-2 9 0,-1 25-14 0,14 12-8 0,-1 12-4 0,24-12-1 0,60-1-1 0,48-11-2 0,44-11 2 0,40-1-1 0,22 1-2 0,0 11 0 0,23 0 1 0,-9 0-2 0,-2 0-1 0,-24-13 1 0,12 13 0 0,12 0 0 0,13-12 1 0,11-11-3 0,-13 11 1 0,3 12 0 0,-52 12-1 0,-21-1 1 0,-13 1 0 0,-10 0 0 0,-25 1 0 0,-12-2-2 0,-12-11 2 0,-11 0 0 0,-13 0 1 0,-11 0 1 0,-37 0 1 0,-11 0 1 0,-12-11 2 0,-12-2-3 0,12 13-76 0,-12 13 4 0</inkml:trace>
  <inkml:trace contextRef="#ctx0" brushRef="#br0" timeOffset="1">6002 16538 37 0,'0'0'2'0,"-36"-12"16"0,24-1 4 0,0 13-8 0,24 0-12 0,60-11 1 0,35-1 0 0,24 1-2 0,24-14 0 0,12 13-2 0,22 12 3 0,15-11 0 0,-14 11 0 0,12 0 0 0,-11-12-1 0,23 12 2 0,-11-11 1 0,-1 11-2 0,-11 0 1 0,-1-13 0 0,1 13-1 0,-1 0 1 0,12-12 0 0,1 0-1 0,0-1 0 0,-1 13 0 0,-35 0-2 0,-1 0 2 0,25 0 0 0,12 0-1 0,-13 0-3 0,-11 0 3 0,-24 0-1 0,-1 0 1 0,1 0 0 0,0 0-2 0,-1 0 1 0,2 0 0 0,-3 0 1 0,-9 0-1 0,-1 0-1 0,-13 0 1 0,13 0 0 0,-23-11 1 0,11 11-1 0,-24 11 0 0,12-11 1 0,-23 0-1 0,-13 13 2 0,-13-13 0 0,-21 0 0 0,-1 12 0 0,-24-12 0 0,0 0-1 0,-13 0 2 0,1-12-1 0,-12 12 0 0,0-13-1 0,0 13 0 0,0 0 0 0,0 0-1 0,0 0 0 0,-12 0-1 0,1 0-35 0,-2 25-65 0</inkml:trace>
  <inkml:trace contextRef="#ctx0" brushRef="#br0" timeOffset="2">3442 17585 7 0,'-12'-11'30'0,"0"-1"-11"0,-13-12 13 0,14 12-12 0,-12 0-12 0,23 12-5 0,0 0-2 0,11 0 1 0,37 0-2 0,34 0-4 0,50 0 0 0,-13 0 4 0,11 0-1 0,26-13 2 0,-1-10-2 0,0 12 1 0,11 11-1 0,-11-12 1 0,-1-13-1 0,14 14-1 0,-14-1 1 0,12 1-1 0,-10-2 1 0,-13-11 0 0,-12 24-2 0,-37-13 3 0,-22 13-1 0,-47-10 1 0,-14 10 1 0,-11 0 0 0,0 0 2 0,0 0-4 0,-11 35-83 0</inkml:trace>
  <inkml:trace contextRef="#ctx0" brushRef="#br0" timeOffset="3">7729 17443 3 0,'0'-13'4'0,"-49"-10"23"0,13 12-17 0,2-2-8 0,10 13-3 0,12 0-4 0,24 13 3 0,59-13 1 0,95-13 3 0,61 1 2 0,47 12 2 0,12 0 0 0,13 0-1 0,-38-12-2 0,-47-1-2 0,-59 3 0 0,-61-2-1 0,-45 0 0 0,-49 0 2 0,-24 12-2 0,-59 12 1 0,-72 22-21 0,48-9-27 0</inkml:trace>
  <inkml:trace contextRef="#ctx0" brushRef="#br0" timeOffset="4">7776 17478 0 0,'-47'0'1'0,"-60"0"10"0,59 0 5 0,11 0-15 0,26 0-1 0,22 12-3 0,26-1 3 0,58-11 0 0,95-11 4 0,61-12 1 0,35 11 3 0,-1-13-1 0,-34 2-2 0,-61 12-2 0,-60-2 1 0,-58 1-2 0,-48 0 0 0,-12 12 0 0,0-13-2 0,0 13 0 0,0-10 1 0,12-2-2 0,-12 12 0 0,-36 35-2 0,0 2-54 0</inkml:trace>
  <inkml:trace contextRef="#ctx0" brushRef="#br0" timeOffset="5">12218 17538 0 0,'-13'0'1'0,"-44"-24"14"0,8 0-12 0,25 12-7 0,12 1-2 0,12-1 1 0,0 12 3 0,12 0 1 0,61 0 1 0,45 0 0 0,73 0 0 0,35 0 0 0,24 12 0 0,0-12 1 0,-1 11 0 0,14 1 0 0,-13-1 1 0,-37 2 1 0,-34-13-1 0,-47-13 0 0,-37 2 0 0,-59-1-1 0,-12 1 0 0,-13-1-1 0,0 0 0 0,2 12 0 0,-1 0-1 0,-48 24 3 0,-94-1-20 0</inkml:trace>
  <inkml:trace contextRef="#ctx0" brushRef="#br0" timeOffset="6">12087 17656 15 0,'0'0'0'0,"-36"-23"0"0,13-13-3 0,23 24 0 0,23 1 1 0,1 11 0 0,24 0 2 0,34-12-1 0,38 1 1 0,23 11 0 0,36 0 0 0,23 0 1 0,25-13 0 0,11 1 2 0,71 12 0 0,-47 0 0 0,-59 0 3 0,46-12-4 0,-70-1 0 0,-36 13 0 0,-36-11 0 0,-59-12 0 0,-24 11 0 0,-24 0 1 0,0-12-3 0,0 24-1 0,0 11 0 0,-24 14-25 0</inkml:trace>
  <inkml:trace contextRef="#ctx0" brushRef="#br0" timeOffset="7">2966 16550 19 0,'-24'-24'22'0,"0"-23"23"0,12 58-31 0,0 144 2 0,12 107-7 0,24-12-4 0,12-61 0 0,-24-45-1 0,-12-83 7 0,0-15-10 0,0-34-23 0,-12-95-89 0</inkml:trace>
  <inkml:trace contextRef="#ctx0" brushRef="#br0" timeOffset="8">2799 16479 65 0,'0'0'0'0,"-25"-37"25"0,2 14-4 0,12 23-13 0,34 12-3 0,37-12 3 0,59-12-2 0,58 1-3 0,27-2 3 0,22-11-4 0,36 0 0 0,71 12 1 0,13 12-2 0,22 0-3 0,-34 12 0 0,-1-12 0 0,-58 11-2 0,-73 14 2 0,-59-13 1 0,-83-12 3 0,-50 0 6 0,-10-12 0 0,13-13-4 0,-1 14 0 0,12-1-4 0,-12 1 0 0,-12 11 1 0,-12 47-3 0,-1 72 0 0,2 72 3 0,-14 22-2 0,15-33 2 0,-2-38 1 0,-12-46-2 0,12-37 0 0,0-34-26 0,-36-25-94 0</inkml:trace>
  <inkml:trace contextRef="#ctx0" brushRef="#br0" timeOffset="9">3085 17585 35 0,'0'0'0'0,"-48"-34"29"0,23 21-2 0,-21 1-6 0,34 24-14 0,12 1 0 0,71 10 7 0,131-23-7 0,132-12-1 0,107 1-5 0,34-2-4 0,-10 1 0 0,-61 12 2 0,-10-12-4 0,-203 12 11 0,-120-13 2 0,-47 2 0 0,-1 11-6 0,-10-12 0 0,-13 12-1 0,12-11 0 0,-12 11-1 0,11-12-52 0,-11-13-56 0</inkml:trace>
  <inkml:trace contextRef="#ctx0" brushRef="#br0" timeOffset="10">21078 2345 0 0,'0'-11'4'0,"0"-1"3"0,0 12 8 0,0 0 3 0,0-11-3 0,0 11-6 0,0 0-2 0,0 0-3 0,0 0-2 0,0 11 0 0,12 1 0 0,0 11 1 0,-12 13-2 0,12 0 0 0,11 1 0 0,0-3 0 0,-10 3 0 0,10-26 1 0,2 12 0 0,-14-10-2 0,13-13 2 0,25-24 1 0,45-49 0 0,25-9-3 0,13-12-1 0,22 10 1 0,-36 13 0 0,-11 11-1 0,-22 24 2 0,-38 11 1 0,-11-9 0 0,11 9-2 0,13 2 1 0,-60 23-1 0,12-12 0 0,-12 12 0 0,12 0 1 0,0-11-2 0,0 11 1 0,-12 0 1 0,12 0-2 0,-12 0 2 0,0-13 0 0,12 13-1 0,-12 0-1 0,0 0 2 0,12 0-1 0,-12-12 0 0,0 12 0 0,0 0 1 0,12 0-1 0,-12 0 0 0,0 0-1 0,0 0 2 0,0 12-1 0,0-12 0 0,0-12 2 0,0 12-2 0,0-12 0 0,0 24-32 0,0 13-42 0</inkml:trace>
  <inkml:trace contextRef="#ctx0" brushRef="#br0" timeOffset="11">20268 4321 1 0,'0'0'2'0,"0"0"15"0,0-11-8 0,0 11-2 0,0 11 6 0,0-11-4 0,0 25-3 0,12 0-3 0,-12-4 0 0,11 4 1 0,-11 0-1 0,13-2 0 0,-13-12-1 0,12 2-1 0,-1-13 1 0,25-13 0 0,1-10-1 0,22-13-1 0,-12 1 0 0,1-1-1 0,23 0 2 0,-11-12 3 0,0 13 3 0,-13 11-5 0,-24 12 0 0,-23 0 0 0,0 12 1 0,13 0-2 0,-13-13 0 0,12 2-1 0,-1 11 1 0,-11 0-1 0,0 0-1 0,12 0 1 0,-12 0 1 0,0-12-1 0,0 24-2 0,0-12-11 0,-12 24-41 0,12-12 17 0</inkml:trace>
  <inkml:trace contextRef="#ctx0" brushRef="#br0" timeOffset="12">20875 5096 7 0,'0'0'1'0,"-24"0"0"0,13 0 4 0,11 0 0 0,11 12 0 0,1 0 1 0,-12 1-2 0,12 8 1 0,-12-8-2 0,0 11 0 0,12-11-1 0,12-13 1 0,12-13-1 0,11-24 0 0,25-9-1 0,11-2 1 0,12-11 4 0,-11 11 2 0,-37 23-2 0,-23 2-4 0,-24 23 2 0,0 0-2 0,12-11-1 0,0-1 0 0,0 0-8 0,0 12-50 0,-12 0 42 0</inkml:trace>
</inkml:ink>
</file>

<file path=ppt/ink/ink2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5.45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7455 3381 13 0,'-60'-35'15'0,"25"11"-8"0,23 12-1 0,-1 12-4 0,2 0 4 0,-1 0-2 0,24 0 3 0,95-11 0 0,48-14-2 0,59 13-2 0,24-1-2 0,24 3-1 0,23-14 1 0,14 0-1 0,-2-12 1 0,25 12 0 0,-36 0-3 0,-12 13 1 0,-12-1 1 0,-36 1-2 0,-24-14 2 0,-59 13 4 0,-59-1 11 0,-60 2-1 0,-13-1-8 0,-35 12-8 0,13 23-79 0</inkml:trace>
</inkml:ink>
</file>

<file path=ppt/ink/ink2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5.65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4013 12167 5 0,'0'-11'18'0,"0"11"-12"0,-11 0 40 0,-1-12-8 0,-12 12-14 0,24-11-16 0,0 11-5 0,24 0 0 0,46 0-1 0,26 0-1 0,35 0 1 0,36-12-2 0,12 12 1 0,-1 0-1 0,-47 0 5 0,-36-12-3 0,-47-1 1 0,-36 13-2 0,-12 0-1 0,0 0-1 0,0 25-132 0</inkml:trace>
  <inkml:trace contextRef="#ctx0" brushRef="#br0" timeOffset="1">8777 12109 9 0,'-13'0'23'0,"2"12"-5"0,-14-12 14 0,14 0 1 0,-14 0-11 0,3-12-7 0,-14 12-8 0,0 0-5 0,12 0-1 0,24 0 0 0,47 12-1 0,60-12 1 0,37 0 0 0,-1 12 0 0,-24-1 0 0,-60-11 0 0,-34 12 1 0,-25-12 0 0,11 0 3 0,1-12-30 0,24 12-96 0</inkml:trace>
  <inkml:trace contextRef="#ctx0" brushRef="#br0" timeOffset="2">12003 12347 1 0,'0'0'12'0,"0"0"11"0,0 0 46 0,0-12-65 0,13 12-3 0,34 0 1 0,61 0-2 0,46-13-1 0,37 2 1 0,-1 11 1 0,-24 11-1 0,-21-11 3 0,-63 0 1 0,-46 0 3 0,-12 0-1 0,-24 0-3 0,0-11-2 0,0 22-13 0,-12 2-69 0,12-13 53 0</inkml:trace>
  <inkml:trace contextRef="#ctx0" brushRef="#br0" timeOffset="3">17433 12192 12 0,'-47'-12'8'0,"22"-1"-2"0,3 13 29 0,22 0-17 0,58 0-15 0,74 13 0 0,35-1-2 0,-12 0 1 0,-60 1 0 0,-59-13-4 0,-13 11-75 0</inkml:trace>
  <inkml:trace contextRef="#ctx0" brushRef="#br0" timeOffset="4">11230 14335 2 0,'0'13'20'0,"0"-2"5"0,24-22 7 0,22-2-7 0,-10-11-15 0,35-10-6 0,26-3-8 0,-2 13-44 0,-72 12 0 0</inkml:trace>
  <inkml:trace contextRef="#ctx0" brushRef="#br0" timeOffset="5">11479 14669 40 0,'-11'0'25'0,"-1"0"10"0,71-24-29 0,84-24-23 0,-47 25-59 0</inkml:trace>
  <inkml:trace contextRef="#ctx0" brushRef="#br0" timeOffset="6">10813 15954 53 0,'0'-11'36'0,"60"-26"-17"0,95-47-15 0,23 13-63 0,-141 60 23 0</inkml:trace>
  <inkml:trace contextRef="#ctx0" brushRef="#br0" timeOffset="7">18291 9169 56 0,'-47'0'17'0,"47"0"-5"0,0-25 11 0,47 13-12 0,49-12-6 0,34 12-2 0,2-11-1 0,-25 23-1 0,-48-12 0 0,-35 24 0 0,-24 0 2 0,-13 22 2 0,-33 16-2 0,-2 21-1 0,-24 0-2 0,13 13 2 0,11-13-1 0,1-12 0 0,-14 0 0 0,27-22 0 0,10-14 0 0,11 1 0 0,26-24 1 0,11 0 0 0,23 0 0 0,36-24-1 0,2 12 0 0,-28 1-2 0,-32-14-26 0,-13 13-57 0,-12 1 52 0</inkml:trace>
  <inkml:trace contextRef="#ctx0" brushRef="#br0" timeOffset="8">18184 9561 52 0,'0'0'0'0,"-12"-24"35"0,96 0-27 0,71-23-3 0,35 10-4 0,-35 37-37 0,-36-11-24 0,-48-1 55 0,-23-24 40 0,-37 11 15 0,-11 15-27 0,-23 33-14 0,10 25-3 0,2 12-4 0,22-26 0 0,25 3 0 0,0-24 0 0,12-2 0 0,-24-47 0 0,0 0 0 0,-12-35-1 0,-12 23-1 0,-12 2 1 0,-12 21-1 0,-24 13 0 0,13 12 0 0,-13 48-1 0,12 12 0 0,36-1 1 0,36-13 0 0,35-33 0 0,119-60 2 0,-94-13-1 0,-36 24-1 0,-25 24 0 0,-35 24-1 0,0 36 2 0,0-12-1 0,12-13 0 0,37-11 1 0,-2-24 1 0,-24-23-1 0,0-25 0 0,-23 2 0 0,-23 21-1 0,-13 13 0 0,2 12 1 0,-27 35-2 0,13 27 0 0,25 8 1 0,23-11-1 0,36-10 1 0,23-26 0 0,12-34 1 0,1-25-2 0,12 12 0 0,-25 36 1 0,-11 25-1 0,-13 34 0 0,-35-24 1 0,0-11 2 0,0-24-1 0,0-24 1 0,0-23-2 0,13 0 0 0,21 34 1 0,15 1-2 0,-2 24 0 0,1 12 1 0,-36-1-1 0,0-10 2 0,-12-13 1 0,13-24-1 0,-13-12 0 0,34-11 0 0,14 11-1 0,23 24 0 0,-11 24-1 0,-1 13 0 0,-35 9 1 0,-24-10 0 0,-12 0 0 0,24-12-15 0,37 12-97 0</inkml:trace>
  <inkml:trace contextRef="#ctx0" brushRef="#br0" timeOffset="9">20947 9203 108 0,'0'-11'5'0,"0"-12"1"0,47 34-6 0,-35 49 2 0,-24-1 7 0,1-13-6 0,22-21-1 0,1-13 2 0,24-36-2 0,-12-23 0 0,-12-13-2 0,-12 1 0 0,-25 11 0 0,-11 36 0 0,-10-1 0 0,-2 38-1 0,24 23 0 0,24 0 2 0,36-14-1 0,23-21 1 0,0-13-1 0,12-36 0 0,-22 0 0 0,-1 13 0 0,-25 0 0 0,-11 10 0 0,12 13-1 0,-24 0 1 0,12 24-1 0,-12 23 1 0,13-11 1 0,21-25 0 0,14 2-1 0,0-37 0 0,0-24 0 0,-1 25 0 0,-36 11-1 0,2 24 0 0,10 23 1 0,13 1 0 0,12-36 1 0,24-23-1 0,11-37 1 0,-23-24-1 0,-1-58 1 0,-23-13 0 0,-24 94-1 0,0 50 0 0,-24 95 1 0,-12 59-1 0,36-1 1 0,0-35-3 0,0-36-53 0,-12-58-12 0</inkml:trace>
  <inkml:trace contextRef="#ctx0" brushRef="#br0" timeOffset="10">21804 9061 63 0,'-12'-24'47'0,"48"-24"-28"0,107 23-19 0,0 15-14 0,-96 20-21 0,-47 15-34 0</inkml:trace>
  <inkml:trace contextRef="#ctx0" brushRef="#br0" timeOffset="11">18839 10454 57 0,'-167'13'23'0,"60"21"-9"0,107-22 0 0,107-37-7 0,156-46-3 0,165-23-2 0,144-25 0 0,-1 35-1 0,-106 13 7 0,-120 11 11 0,-84 2-13 0,-118 8 0 0,-71 27-2 0,-84 12-15 0,-48 11-113 0</inkml:trace>
</inkml:ink>
</file>

<file path=ppt/ink/ink2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6.36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11718 15977 32 0,'0'0'0'0,"-48"-11"28"0,0 11-9 0,25 0 2 0,23 0-12 0,36 0 1 0,71 0-1 0,82-23-1 0,39-1-6 0,-3 0-1 0,-46 24 1 0,-59 0-2 0,-61 11 1 0,-47-11 2 0,-12-11-10 0,-71-1-22 0,-25 12-27 0,84 0 23 0</inkml:trace>
  <inkml:trace contextRef="#ctx0" brushRef="#br0" timeOffset="1">11813 15990 57 0,'-71'12'19'0,"59"0"-1"0,12-12 1 0,71-12-8 0,95-13-5 0,49-9-3 0,0 10-2 0,-49 0 1 0,-58 12-1 0,-50 12 0 0,-33 0 0 0,-14 0-10 0,-47 12-18 0,-70-1-19 0,70 2 9 0</inkml:trace>
  <inkml:trace contextRef="#ctx0" brushRef="#br0" timeOffset="2">11931 16038 22 0,'-94'12'21'0,"-1"11"-5"0,35-23 9 0,25 12-6 0,35-12-10 0,59-12 0 0,108-23-3 0,59-1-4 0,0-12-3 0,-60 25 3 0,-70 11-1 0,-36-1 0 0,-36 13 0 0,-24-11 2 0,0 11-1 0,12 0-1 0,-12 0-1 0,10 0 0 0,15-12 0 0,-14 12 0 0,-11 0 0 0,0 0 0 0,0 12 0 0,0-12 0 0,0 0 2 0,13 0 0 0,-13 0 2 0,0-12-2 0,0 12 0 0,0 0 0 0,12 0-7 0,-12 0-43 0,0 0-34 0</inkml:trace>
  <inkml:trace contextRef="#ctx0" brushRef="#br0" timeOffset="3">6860 8418 20 0,'0'-11'32'0,"-24"-14"-11"0,-1-11 4 0,14 13-3 0,-14 11-9 0,14 12-6 0,11 0 1 0,24 0 1 0,59-12-2 0,60-12-3 0,35 12 0 0,-10-12 1 0,-14 12-2 0,-34 0 3 0,-13-1-3 0,-48-8 0 0,-23 8-1 0,-13-11 1 0,-10 11-7 0,-13 13-31 0,0 0-29 0,-13 0 1 0</inkml:trace>
  <inkml:trace contextRef="#ctx0" brushRef="#br0" timeOffset="4">6943 8370 58 0,'-25'0'18'0,"14"0"-5"0,58 0 0 0,61-36 2 0,47 25-3 0,-12-13-7 0,-12 0 2 0,-24 12 2 0,-48 12-2 0,-23-11 1 0,-13 11-2 0,-34 0 4 0,11 0-9 0,-12 0 1 0,24 0 0 0,-12 0-3 0,11 0-42 0,2 11-59 0</inkml:trace>
  <inkml:trace contextRef="#ctx0" brushRef="#br0" timeOffset="5">7526 16169 27 0,'-12'0'13'0,"-11"12"15"0,10 0-6 0,2-2-6 0,-1 3-7 0,24-1-1 0,47-12 0 0,25-12-3 0,47-23-2 0,-24 11 0 0,-24 12 0 0,-35-12 4 0,-23 12-1 0,-25 1 0 0,11-2 0 0,-11 13-6 0,0 0 1 0,0 0 0 0,10 0-1 0,-10 0 0 0,13 0 0 0,-26 0-139 0</inkml:trace>
  <inkml:trace contextRef="#ctx0" brushRef="#br0" timeOffset="6">11527 16132 5 0,'0'0'14'0,"-12"-11"17"0,12 11-9 0,0 0-5 0,0-12-4 0,12 12-1 0,0 0-2 0,12 0-2 0,35 0-3 0,37-11-2 0,35-14-2 0,12 2 0 0,0 11 0 0,-24-12-2 0,-36 12 1 0,-36-13 1 0,-11 2 1 0,-12 12-2 0,-11-13-10 0,-13 24-26 0,-13-13-54 0</inkml:trace>
  <inkml:trace contextRef="#ctx0" brushRef="#br0" timeOffset="7">11682 16038 35 0,'-35'12'13'0,"-1"-12"3"0,0 11 5 0,24-11-6 0,12 0-8 0,25-11-2 0,34-1 0 0,48 1-2 0,24-14-2 0,-13 13-1 0,14 12 0 0,-25-13-1 0,-37 13 1 0,-9 0 1 0,-25 0-1 0,12-11 1 0,-25-1-1 0,1 12 2 0,-12-11-1 0,-1 11 0 0,2 0-2 0,-13 0 0 0,12 0 2 0,-1 0-2 0,1-12 3 0,0 12-2 0,-12 0 10 0,-12 12-9 0,12-12 0 0,-12 0 2 0,12 0-2 0,0 11 2 0,0-11-2 0,-11 0 2 0,11 0-3 0,0-11 3 0,0 11-2 0,0 0 3 0,0 0-2 0,0-12-1 0,0 12 0 0,-12 0 0 0,12-12 0 0,0 12-1 0,0 0-2 0,-13 0-26 0,2-13-85 0</inkml:trace>
  <inkml:trace contextRef="#ctx0" brushRef="#br0" timeOffset="8">20578 10525 29 0,'0'0'0'0,"-12"36"34"0,36-25-16 0,47-34-3 0,47-38-7 0,26-21-2 0,-14 11 3 0,-34 23-1 0,-36 0-2 0,-13 25-3 0,2-2-3 0,-15 50-24 0,-34 21-52 0</inkml:trace>
  <inkml:trace contextRef="#ctx0" brushRef="#br0" timeOffset="9">20721 11156 26 0,'-24'0'45'0,"24"36"-23"0,24 12 0 0,34-38-5 0,50-31-7 0,35-40-8 0,-24 1-1 0,-47 13 0 0,-37 23 0 0,-11 0-1 0,1 35-25 0,-14 39-72 0</inkml:trace>
  <inkml:trace contextRef="#ctx0" brushRef="#br0" timeOffset="10">20506 12322 61 0,'-13'13'8'0,"13"24"14"0,61-16-4 0,21-21-3 0,86-71-10 0,22-34-2 0,-35 21-2 0,-60 60 2 0,-59 0 4 0,-36 24-1 0,0 0-9 0,12 0-104 0</inkml:trace>
  <inkml:trace contextRef="#ctx0" brushRef="#br0" timeOffset="11">19792 8013 51 0,'0'-12'11'0,"0"12"2"0,11 107 1 0,-34 119 2 0,-1-142-13 0,12-37-3 0,-1-34-34 0,2-38-26 0</inkml:trace>
  <inkml:trace contextRef="#ctx0" brushRef="#br0" timeOffset="12">19637 8144 9 0,'0'0'0'0,"-12"-95"36"0,24 47 0 0,12 36-22 0,10 72-3 0,15 35-6 0,34 0-1 0,-11-11-2 0,23-37 0 0,-23-47 1 0,-13-47 0 0,-11-49-1 0,-36-34-1 0,-12 9-1 0,0 63 1 0,12 22-2 0,-12 72 0 0,-12 72 2 0,0 22-1 0,0-11 0 0,36-37-14 0,-1-57-71 0</inkml:trace>
  <inkml:trace contextRef="#ctx0" brushRef="#br0" timeOffset="13">20387 8227 59 0,'0'0'22'0,"24"12"-19"0,58-24 0 0,-21-23-1 0,-49-26-3 0,12 14 5 0,-14 12-1 0,-10 23 1 0,-22 12 2 0,-2 60 1 0,0-1-5 0,12 0-2 0,12 1 1 0,24-12-1 0,12-48-1 0,22 0 5 0,3-37-3 0,-2-10-2 0,-23 10 2 0,-13-9 0 0,2 21 2 0,-14 2-1 0,1 12 0 0,-12 11-2 0,12 23 0 0,-12 13 0 0,12 23 0 0,0-35 0 0,12 0 1 0,24-35 0 0,11-2 0 0,-23 13-2 0,12 0 1 0,-13 13 0 0,25-63 2 0,-13-21 2 0,-35 0 1 0,-48 37-6 0,13 34-101 0</inkml:trace>
  <inkml:trace contextRef="#ctx0" brushRef="#br0" timeOffset="14">21447 8037 109 0,'0'0'0'0,"-36"-24"7"0,48 48-87 0</inkml:trace>
  <inkml:trace contextRef="#ctx0" brushRef="#br0" timeOffset="15">21661 9989 50 0,'0'0'3'0,"12"-24"11"0,12 13-3 0,-12 11 7 0,-12 48 1 0,0 11-7 0,0 0-3 0,0 1-4 0,11-1-3 0,2-36 0 0,-1-10 1 0,-1-13 1 0,13-24 0 0,0-47-2 0,12-2 0 0,-11 27 1 0,-2 21 0 0,0 25-2 0,13 61 0 0,0-1-1 0,10-37 2 0,26-23 5 0,-12-60 2 0,0-35-2 0,-12 12 1 0,-48 35-6 0,0 35-1 0,-25 13-30 0,2 61-47 0,23-14-11 0</inkml:trace>
  <inkml:trace contextRef="#ctx0" brushRef="#br0" timeOffset="16">21995 11001 69 0,'0'0'0'0,"-12"-35"29"0,12 22-14 0,-12 61 6 0,0 36-7 0,12-1-8 0,0-35-3 0,0-14 0 0,0-9-1 0,-12-25 4 0,12-12-3 0,0-35-1 0,-12-24-2 0,12-25 1 0,12-11 0 0,12 34 0 0,24 39-3 0,-2 34 1 0,-21 34-2 0,-14 27 4 0,-70-38 0 0,12-10 1 0,23-13 0 0,24 24-2 0,24 94-1 0,35 37 1 0,1-47 0 0,-1-61 3 0,-11-71 1 0,11-23-33 0,-35 23-105 0</inkml:trace>
  <inkml:trace contextRef="#ctx0" brushRef="#br0" timeOffset="17">21876 12204 97 0,'-36'-12'9'0,"36"95"-3"0,12 14 2 0,-12-3 0 0,0-46-5 0,13-25 0 0,-13-23 1 0,0-35-2 0,-13-24-1 0,13 9 0 0,0-8-1 0,0-2 1 0,0-11-1 0,0 11 0 0,13 12 0 0,-2 14 1 0,1-16-1 0,-1 29 0 0,12-4-1 0,14 0 1 0,-1 25 0 0,-2 13 0 0,2 24 0 0,-23 21 0 0,-37 14 1 0,-11-13 0 0,-13-35 0 0,24-11 0 0,24-2-1 0,48 12 0 0,35 48-1 0,-35 0 0 0,-37-21 1 0,-58-16 1 0,-60-21 3 0,12-13-4 0,47-13-36 0,48-10-56 0</inkml:trace>
  <inkml:trace contextRef="#ctx0" brushRef="#br0" timeOffset="18">22197 12406 71 0,'-12'-13'25'0,"-12"13"-103"0</inkml:trace>
</inkml:ink>
</file>

<file path=ppt/ink/ink2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6.44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2037 7882 15 0,'-12'-11'15'0,"12"-2"-4"0,12-11-5 0,-12 1 10 0,12 12 15 0,0-14-10 0,-2 13-9 0,3-1-1 0,10 2-2 0,2 11-2 0,-1 11 0 0,12 14-1 0,-14 11-1 0,3 24-2 0,-14-13-1 0,25 0 0 0,-11-11 0 0,10-36 2 0,13 0-2 0,23-48 1 0,25-23 0 0,23-36-1 0,47-12 0 0,13 0 0 0,0-12-4 0,-1 12 5 0,-47 23-2 0,-12 37 4 0,-72 23-1 0,-22-1 4 0,-14 27-4 0,-11 20-10 0,25 27-138 0</inkml:trace>
  <inkml:trace contextRef="#ctx0" brushRef="#br0" timeOffset="1">2013 9429 1 0,'0'0'0'0,"0"-34"17"0,12-16-2 0,0 16 14 0,0-14 1 0,0 12-1 0,-12 24-16 0,0 12-9 0,10 12 3 0,26 24 1 0,0 25-2 0,1-3-3 0,-14 2 0 0,1-2 1 0,12-21 0 0,0-24-3 0,11-26 5 0,25-35-4 0,23-35 0 0,36-24 1 0,24 0-3 0,0-12 2 0,-12 10 2 0,-1 27-4 0,-34 22 3 0,-25 26 0 0,-35-3 0 0,-26 13 2 0,-9 12-2 0,-13-11-3 0,12-13-27 0,12 36-101 0</inkml:trace>
  <inkml:trace contextRef="#ctx0" brushRef="#br0" timeOffset="2">8872 12393 61 0,'0'0'0'0,"-108"-46"32"0,72 34-23 0,49-1 1 0,46 2 1 0,73-1-6 0,94-24-2 0,83-10-2 0,25-15-1 0,-49 26 7 0,-106 23 2 0,-106-1-8 0,-62 38-2 0,-11 21-36 0,46-21-61 0</inkml:trace>
  <inkml:trace contextRef="#ctx0" brushRef="#br0" timeOffset="3">14731 12263 40 0,'0'0'0'0,"-107"-12"30"0,83 24-24 0,59 0-2 0,84 1 1 0,108-2 1 0,70 12 1 0,25-23-2 0,0-34 1 0,-61 9-1 0,-95 13-2 0,-105-11-1 0,-61 12-42 0,0-14-29 0</inkml:trace>
  <inkml:trace contextRef="#ctx0" brushRef="#br0" timeOffset="4">19184 10239 122 0,'0'0'4'0,"-13"36"-3"0,13 106 9 0,13 2 6 0,-13-49 1 0,0-58-6 0,0-26-1 0,12-83-2 0,24-59-5 0,0-12-2 0,-12 36 0 0,11 72-1 0,-12 35-2 0,13 83 1 0,12 12 1 0,-12-11 0 0,-11-49 0 0,-14-23 3 0,25-70 1 0,35-74-2 0,24 13-1 0,0 107-3 0,-24 70 0 0,-10 38 1 0,-26-12 1 0,-11-48 0 0,0-1-35 0,0-23-95 0</inkml:trace>
  <inkml:trace contextRef="#ctx0" brushRef="#br0" timeOffset="5">21280 10251 150 0,'-12'-23'5'0,"-24"-25"2"0,72 119-7 0,-12 61 0 0,-24-37 7 0,0-35 3 0,-12-49-3 0,12-35 3 0,0-71-6 0,12-12-3 0,24-12 1 0,-12 47-1 0,11 37-2 0,13 45-1 0,12 51 1 0,-14 33 0 0,-21-21 1 0,-14-62 1 0,-11-22 2 0,60-85-1 0,36-36-1 0,-13 86-1 0,-23 71-2 0,-25 69 1 0,-35 13-1 0,0-36 2 0,11-23-16 0,26-12-71 0,-25-24 12 0</inkml:trace>
  <inkml:trace contextRef="#ctx0" brushRef="#br0" timeOffset="6">22400 10430 55 0,'0'-24'1'0,"35"-24"5"0,-11 2 9 0,-24-15 20 0,-24 26-17 0,-1 10-11 0,3 25-4 0,-2 0 0 0,0 25 1 0,-12 10-1 0,1 26 1 0,10-27-1 0,2-10-3 0,23-11 4 0,23-26 3 0,25 1-6 0,-24 24-2 0,24 35 1 0,11-22 0 0,37-37 0 0,10-48 1 0,-10-48 1 0,-13-57-1 0,-23-1-1 0,-12 34 0 0,-13 49 0 0,-70 72 0 0,-13 32-1 0,-23 63 1 0,46 37 1 0,38-3 0 0,33-10-2 0,27-26 0 0,33-46 1 0,-10-49 0 0,11-69 3 0,-35-1-1 0,-48 35-2 0,-24 35 0 0,-60 74 0 0,12 10 1 0,72-11-1 0,36-13 1 0,23-47 2 0,0 0-12 0,-23-24-96 0,-48 12 60 0</inkml:trace>
  <inkml:trace contextRef="#ctx0" brushRef="#br0" timeOffset="7">2025 14371 5 0,'-12'-12'33'0,"12"1"-5"0,0 11 4 0,0-13-13 0,12 26-7 0,12 10-5 0,-2 25-1 0,3-1-1 0,-1-10-1 0,12-26 0 0,0-11-1 0,11-11 0 0,0-26-1 0,1-10-1 0,24-24 0 0,23 0 0 0,24-38-1 0,12 2 1 0,-12 24-1 0,-35 12 1 0,-13 10 3 0,-23 14 0 0,-24 12-1 0,-2-1-1 0,-9 24-1 0,-13-13 0 0,0 14 0 0,12-1-1 0,-1-11-22 0,-11 23-59 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8.02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1322 3262 27 0,'-11'0'5'0,"-2"-34"3"0,37 9-1 0,-1 13-1 0,-10 12 6 0,-13-13 6 0,-13 2-4 0,13-1-4 0,0 12-4 0,25 0-3 0,22 0-1 0,25 12-1 0,22-12 0 0,49-12 0 0,2 1 1 0,-15 11 0 0,1 0 0 0,-24-13 0 0,12 1-1 0,-12-11 2 0,-35 11 1 0,-48-12 3 0,-12 12 2 0,-24 12-7 0,12-12-13 0,70 12-70 0,-45 0 37 0</inkml:trace>
  <inkml:trace contextRef="#ctx0" brushRef="#br0" timeOffset="1">3204 3417 38 0,'0'-13'5'0,"-49"2"8"0,49 11-5 0,13 0-3 0,23 0 3 0,23 11-1 0,25-11-3 0,23 13-1 0,47-13-2 0,1 0 2 0,24 0-1 0,0 12 0 0,23-12-2 0,12 0 0 0,1 0-1 0,-2 0 3 0,-9 12-1 0,-2-12-1 0,-23 13 0 0,-13-13 1 0,-12 0-2 0,-22-13 2 0,-37 1 2 0,-35 12 4 0,-24 0 3 0,-14 0-8 0,14 12-3 0,37 1-22 0,-3-13-63 0</inkml:trace>
  <inkml:trace contextRef="#ctx0" brushRef="#br0" timeOffset="2">7241 3429 33 0,'-12'-12'3'0,"-48"-24"1"0,36 13-2 0,12 11-3 0,-1 12 3 0,13-13 2 0,25 13 0 0,22-11-2 0,24 11-2 0,37 0 2 0,35 0 0 0,12 11-1 0,12-11-1 0,1 13 0 0,21-1 0 0,-22-12 0 0,0 12 0 0,-13-12 0 0,-11 0 0 0,12 0 0 0,0-12 0 0,-12 0 1 0,-24 12-1 0,-36 0 1 0,-36-13 0 0,2 13 1 0,-27 0 4 0,3-11 4 0,-25 11 4 0,-12-12-2 0,-12 1-6 0,1 11-5 0,11 0-13 0,12 11-71 0</inkml:trace>
  <inkml:trace contextRef="#ctx0" brushRef="#br0" timeOffset="3">19125 7811 27 0,'-48'-24'8'0,"12"12"-6"0,36 12 3 0,0-12 10 0,24-35-2 0,36-1-7 0,47-36-2 0,24 1-3 0,-36 12 2 0,-11 10-2 0,-25 2-1 0,1 0 0 0,-26-1 0 0,-9 25 2 0,-14-1 2 0,-22 25 0 0,-1-2-1 0,-11 13-3 0,-1 13 1 0,-24 21 1 0,0 3-1 0,25 22-2 0,35 12 2 0,35 25-1 0,-11-25-1 0,-24 1 1 0,-24-37 1 0,-37-11 2 0,-10-48 0 0,48-23-1 0,-1 23-1 0,12 12-3 0,0 48 2 0,23-12-1 0,36-1 1 0,14-23 0 0,10-23-1 0,-11-14 1 0,-14-10 1 0,-22-11-1 0,-11-3 1 0,-14-10-2 0,13 11 1 0,-12 24 0 0,12 13 0 0,-12 23-1 0,0 23 0 0,-12 37 1 0,0 24 1 0,12-13-1 0,12-24 0 0,35-23 0 0,1-36 1 0,-13-34-1 0,1-27 1 0,-24 25-1 0,-12 1 0 0,-1 10 0 0,-11 14 0 0,0 35-1 0,0 24 1 0,0 35 0 0,0 1 0 0,36-35 0 0,24-16-1 0,10-31 0 0,3-14 1 0,-14-13 0 0,-35-34 0 0,-12-13 0 0,-12 26 0 0,0 34 1 0,0 12-1 0,0 24-1 0,0 59 1 0,0 72 1 0,-12 35 1 0,-1-11-3 0,13-12 1 0,-11-48 0 0,11-47 1 0,0-36 2 0,-12-72 1 0,-11-70-2 0,11-50-3 0,0-34 3 0,36 23-5 0,35 37 2 0,37 58-2 0,22 47 2 0,-34 62-3 0,-60 34 3 0,-60 25 0 0,-48-13 2 0,-11-34 2 0,71-37-1 0,13 0-3 0,35 34 0 0,23 27-2 0,24-38 4 0,1-23-1 0,23-71 2 0,-1-36-3 0,-22 46 2 0,-24 61-2 0,-24 25 1 0,-12 82 1 0,-24 12 2 0,-12 0-3 0,1-12 2 0,-2-23-2 0,25-48 1 0,25-72 3 0,10-144-2 0,37-57-7 0,-13 106 7 0,-35 72-4 0,24 34 0 0,-36 38-2 0,-12 34 4 0,-36 1 0 0,-35-12 1 0,23-36 0 0,37 0-1 0,22 0-1 0,25 35 0 0,35-11 0 0,24-35 2 0,13-49 0 0,22-24-1 0,-34 36 1 0,-49 37-2 0,-24 35 0 0,-23 23 1 0,0-11 0 0,25-24 1 0,11-12-1 0,0-37 1 0,-26-9 0 0,-20-13-1 0,-26-1 0 0,-25 24 0 0,27 11 0 0,-2 50-2 0,0 46 1 0,24-12 1 0,48-11-1 0,35-36 2 0,13-12-1 0,-1-47 0 0,-35 0 0 0,-1-13 1 0,-10 12 1 0,-14 1-3 0,1-1 1 0,-12 36 1 0,-12 1-2 0,0 11 0 0,-25 0 1 0,2 11 1 0,-1 12-3 0,24 14 2 0,36-3 0 0,35-9 0 0,1 21-2 0,-72 27 1 0,-12-25 1 0,12-25 1 0,59-46 0 0,71-73 0 0,-10-34 0 0,-25-73-1 0,-59 72 1 0,-47 59-1 0,-1 60 1 0,-24 83 0 0,12 97-2 0,12 11-1 0,37-37-14 0,-2-70-11 0,-12-72-27 0,-11-12 41 0</inkml:trace>
  <inkml:trace contextRef="#ctx0" brushRef="#br0" timeOffset="4">22709 6894 21 0,'-48'-48'29'0,"25"1"-10"0,94 10-16 0,96-34-3 0,12 24-2 0,-121 23-6 0,-81 36-49 0</inkml:trace>
  <inkml:trace contextRef="#ctx0" brushRef="#br0" timeOffset="5">21328 8323 68 0,'0'0'0'0,"-48"-24"3"0,60 24-3 0,60-24 1 0,35-24-1 0,35-35 2 0,-35 11-2 0,-47 26 1 0,-60 21-1 0,-60 13 1 0,-34 24 3 0,9 47-2 0,49 25-2 0,26 11 0 0,69-35 2 0,37-25-2 0,34-58 1 0,-11-36-1 0,-35-25 0 0,-38 0 1 0,-21 26 0 0,11 33-1 0,-12 37 2 0,-12 47 2 0,-12 25 1 0,-25-25 0 0,14-11-3 0,-1-36 0 0,35-48 1 0,26-35-2 0,-2 11-1 0,-23 1 1 0,-12 11-1 0,-1 23 0 0,25 14-1 0,0 47 1 0,-12 12 0 0,-12 11 1 0,-12-23-1 0,12-12 1 0,12-48 0 0,23-23 0 0,-11 10-1 0,-12 14 0 0,-12 12 0 0,12 11 0 0,11 23-1 0,1 25 1 0,0-1-1 0,11-23 1 0,2-11 0 0,-2-13-5 0,48-25-3 0,24-23 3 0,-48 0 4 0,-35 1 1 0,-25-1 0 0,-22 13 0 0,-1 10 0 0,-12 14-2 0,13 11 1 0,-25 24 1 0,12 0 0 0,-1 10 1 0,2 16-1 0,23-16 0 0,-13 3 0 0,38-26 0 0,22-11 2 0,2-24-1 0,-2-34 0 0,-11-3 0 0,-12 26-1 0,-12 35-1 0,11 12 1 0,1 35 0 0,-12 1 1 0,12-13-1 0,0-23 1 0,12-12 1 0,23-71 0 0,1 23-2 0,-49 36 0 0,-11 35-2 0,0 2 2 0,11 11 1 0,2-1-2 0,-1-10-1 0,-12 9-17 0,-25-21-35 0,25-13 31 0</inkml:trace>
  <inkml:trace contextRef="#ctx0" brushRef="#br0" timeOffset="6">23555 7656 67 0,'-36'-36'6'0,"11"24"-5"0,50 12-52 0,-25 0 33 0</inkml:trace>
  <inkml:trace contextRef="#ctx0" brushRef="#br0" timeOffset="7">23732 7490 17 0,'0'-37'19'0,"0"24"0"0,-11 110-1 0,-24 82-7 0,22 10-7 0,2-57-2 0,11-61-1 0,11-59-26 0,2-72-34 0</inkml:trace>
  <inkml:trace contextRef="#ctx0" brushRef="#br0" timeOffset="8">24174 7716 17 0,'12'-13'8'0,"12"13"-6"0,-24-12 9 0,12-23 15 0,-12-1-8 0,11 24-9 0,-22 12-3 0,-49 24 3 0,0 12 4 0,12 12-6 0,48-14-6 0,36-9 0 0,12 21-2 0,13 15 1 0,-15-1-1 0,-35-13 2 0,-45-23 4 0,-50-11 11 0,-11-2 2 0,-1-11-9 0,60-11-8 0,13-26-9 0,23-10-48 0,23-1-51 0</inkml:trace>
  <inkml:trace contextRef="#ctx0" brushRef="#br0" timeOffset="9">24424 7905 103 0,'-48'-34'18'0,"-36"21"-9"0,48 13-42 0,13 0-53 0</inkml:trace>
  <inkml:trace contextRef="#ctx0" brushRef="#br0" timeOffset="10">6205 5690 43 0,'-12'-11'38'0,"-60"-1"-36"0,48 24-4 0,12-12-1 0,36 11 3 0,12-11 5 0,47-11-1 0,36-1-1 0,60-11-2 0,59-2 1 0,36 14-1 0,0-1 2 0,-12-12 0 0,-13 12 2 0,-11-23 3 0,-11 11 4 0,-60 0 1 0,-73 11-1 0,-45 2-8 0,-26 11-6 0,13 24-54 0,-23-12-14 0</inkml:trace>
  <inkml:trace contextRef="#ctx0" brushRef="#br0" timeOffset="11">11075 5703 31 0,'-24'-24'22'0,"-12"12"-17"0,36 12 0 0,0 0 12 0,24 0-9 0,24 12-4 0,71-12-1 0,60 0-3 0,24-12-1 0,46 1 1 0,-23 11 1 0,72 0-2 0,-72 0 2 0,-11-12 0 0,11-13-1 0,-1 14 1 0,2-1 1 0,-48 1 2 0,-61 11 6 0,-82 0 11 0,-36-13-8 0,13 1-9 0,-1 0-3 0,-1 12-43 0,-11 0-47 0</inkml:trace>
  <inkml:trace contextRef="#ctx0" brushRef="#br0" timeOffset="12">20768 9442 3 0,'0'-24'4'0,"11"-12"1"0,2-11 6 0,-1-1 10 0,-12 12-4 0,11 25-10 0,-11 45 2 0,0 110-1 0,-23 34-1 0,-1-11-5 0,12-36-1 0,12-12-9 0,12-71-74 0</inkml:trace>
  <inkml:trace contextRef="#ctx0" brushRef="#br0" timeOffset="13">20672 9716 30 0,'0'0'0'0,"-11"-24"4"0,58 24 6 0,37 0 8 0,47 13-9 0,12-13-7 0,-36-37-1 0,-59-23 0 0,-1-11 2 0,-35-12-2 0,0-1 0 0,12 38 2 0,-24 33 3 0,0 72-2 0,-24 71-1 0,0 2-2 0,12-1-1 0,12-13-6 0,12-10-61 0,0-95 44 0</inkml:trace>
  <inkml:trace contextRef="#ctx0" brushRef="#br0" timeOffset="14">21661 9429 37 0,'-11'-34'29'0,"-2"34"-26"0,13 34 4 0,-24 50 10 0,1 35-9 0,10 12-6 0,13-24 0 0,0-23 1 0,0-61 0 0,13-35 4 0,34-72-5 0,0-21 0 0,2 9-1 0,-2 37-1 0,-23 46-2 0,0 49 0 0,13 46 1 0,9 15 1 0,26-39 0 0,-26-33 3 0,26-96 3 0,-12-72 3 0,-24-24 8 0,-48 60-9 0,0 47-7 0,12 37-9 0,-12 70-69 0,-12-11 9 0</inkml:trace>
  <inkml:trace contextRef="#ctx0" brushRef="#br0" timeOffset="15">20971 10454 39 0,'-108'-12'11'0,"24"0"2"0,37-12 3 0,36 12-7 0,82-12-5 0,84-11 1 0,83-13 0 0,82 36-3 0,-21 12 1 0,-96 0 0 0,-109-24 0 0,-45 12-5 0,-62 12-22 0,-82 0-59 0</inkml:trace>
  <inkml:trace contextRef="#ctx0" brushRef="#br0" timeOffset="16">20756 10513 48 0,'-71'0'11'0,"11"0"-2"0,84-12 4 0,83-11 0 0,131-13-3 0,107 24-9 0,36 12 0 0,-59-13 0 0,-107 2 2 0,-132-1 14 0,-59-12-5 0,-36 12-11 0,-36 0-23 0,24 12-75 0</inkml:trace>
  <inkml:trace contextRef="#ctx0" brushRef="#br0" timeOffset="17">20554 10467 3 0,'0'0'2'0,"12"0"-2"0,-12 0-2 0,12 0 4 0,-12 0 11 0,-12 0 7 0,12 0-10 0,12-13-7 0,-12 13-1 0,0 13 15 0,0-13-10 0,-12 0-2 0,12 11 0 0,0-1 0 0,0 3 7 0,-12-13-3 0,12 0-7 0,0 0-1 0,12 0-25 0,-12 0-55 0</inkml:trace>
  <inkml:trace contextRef="#ctx0" brushRef="#br0" timeOffset="18">22054 10275 6 0,'0'0'16'0,"0"0"14"0,0-13-15 0,0 2-5 0,0 11 0 0,0-12 4 0,0 1-3 0,-12 11-4 0,12 0-5 0,0 11 0 0,12 1 2 0,24-1-2 0,0 14-1 0,11 23-1 0,1-25-1 0,-25 2 1 0,-23-14 6 0,0 1 1 0,13-12-6 0,-1-12-33 0,-12 24-53 0</inkml:trace>
  <inkml:trace contextRef="#ctx0" brushRef="#br0" timeOffset="19">20578 10919 0 0,'22'-25'0'0,"-9"13"9"0,-13-1 0 0,12-8 2 0,-1-16 9 0,2 13-4 0,10 24-8 0,-23 11 1 0,0 60 1 0,-23 50-2 0,23 9-3 0,-13-34-4 0,13-49 1 0,0-23-26 0,13-36-58 0</inkml:trace>
  <inkml:trace contextRef="#ctx0" brushRef="#br0" timeOffset="20">20542 11074 7 0,'-12'0'9'0,"12"-13"17"0,24 13-8 0,47-12-7 0,49 12-9 0,-25 0-2 0,-48 0-1 0,-11-36 2 0,-12-24 0 0,12-11 0 0,-13 24 1 0,-12 23 10 0,-11 36-5 0,-23 71-1 0,0 35-2 0,12-10-3 0,11-11-4 0,11-39-32 0,1-22-34 0</inkml:trace>
  <inkml:trace contextRef="#ctx0" brushRef="#br0" timeOffset="21">21160 11108 8 0,'0'-47'21'0,"0"10"6"0,13 26-2 0,-13 35-10 0,-13 47-6 0,2 25-4 0,-1-37-3 0,48-22-2 0,12-26 0 0,11-47-2 0,-11 1 2 0,-12-1 1 0,-1-12 1 0,-11 12 0 0,0 36 0 0,-24 12 1 0,-24 35 2 0,12 3-4 0,12 21 0 0,0 47-1 0,0 24 0 0,-12-21-1 0,-23-27 2 0,-61-58 2 0,72-107-6 0,36-25 1 0,24-11 2 0,47 0-2 0,47 0 1 0,26 24 1 0,-61 11-8 0,-23 12 2 0,-35-24-4 0,-3 2-8 0,-22 9 10 0,-12 27 8 0,-23 21 8 0,0 2 1 0,23 12-4 0,-13 70 0 0,1 71 2 0,-12 25-6 0,12-47 2 0,0-74-1 0,48-21 0 0,12-13-5 0,-13 48 2 0,-24 23 1 0,-34-35 1 0,-48-24 1 0,35-83-3 0,36-13-7 0,24 38 0 0,36 9 3 0,23 1 5 0,23-23 1 0,-10 23 7 0,-13 49 0 0,-35 58-4 0,-48 0 1 0,-12-24 0 0,-11-23-3 0,-1-24 2 0,24-47-3 0,47-14-3 0,49 27 0 0,-1 21 0 0,-35 26 2 0,-13 34 2 0,-36 11-1 0,-11-8-34 0,-11-27-58 0</inkml:trace>
  <inkml:trace contextRef="#ctx0" brushRef="#br0" timeOffset="22">22638 11037 50 0,'0'-36'15'0,"59"25"-35"0,-35 22-22 0</inkml:trace>
  <inkml:trace contextRef="#ctx0" brushRef="#br0" timeOffset="23">23066 11240 89 0,'0'-11'11'0,"0"-26"7"0,24 13-18 0,-35-12 1 0,-73 24 0 0,-23 24 1 0,23 24-1 0,61 25-1 0,35-15-1 0,71-10-1 0,36-47-3 0,-12-73 2 0,-12-108 0 0,-47 27 8 0,-60 117 4 0,-47 60-4 0,-13 95 0 0,49 12-1 0,70 0-2 0,48-71 2 0,-22-35-8 0,-27-38-44 0,-46 37-42 0</inkml:trace>
  <inkml:trace contextRef="#ctx0" brushRef="#br0" timeOffset="24">20566 12133 7 0,'34'-24'16'0,"27"11"-2"0,-37 13 11 0,-12 0 5 0,-12 0-14 0,11-11-7 0,2-1-8 0,11 1 0 0,-13-2 1 0,-11-11 2 0,0-23-1 0,-11 10-2 0,-13 26-1 0,-12 11 0 0,-13 0 1 0,-21 24-1 0,22 24 0 0,-11 46 0 0,23 2 1 0,24 11-1 0,12-23 1 0,36-24 0 0,23-37 1 0,35-35-2 0,14-24 2 0,-24-35 0 0,-1 12-2 0,-23-12 1 0,22-2-2 0,-21 14 1 0,-25-1 0 0,-26 13 0 0,-10 10 0 0,-10 26-2 0,-26 47 1 0,-12 35 1 0,1 25-1 0,35 11 1 0,83-12-1 0,24-47 2 0,-11-48-1 0,-49 0 0 0,1-24-29 0,-12-13-72 0</inkml:trace>
  <inkml:trace contextRef="#ctx0" brushRef="#br0" timeOffset="25">21792 12263 70 0,'0'0'0'0,"-72"-12"21"0,72 12-10 0,36-11 3 0,84-12-5 0,33 10-5 0,-21 1-4 0,-60 12-1 0,-61-12-21 0,-22-1-43 0,-1 2 24 0</inkml:trace>
  <inkml:trace contextRef="#ctx0" brushRef="#br0" timeOffset="26">21447 12251 24 0,'0'0'0'0,"36"-34"24"0,-1 9-21 0,-23-11 9 0,-12 1-1 0,-25 10-4 0,3 14-3 0,-14-1-1 0,-12 12 0 0,-12 36 3 0,1 35-3 0,35 12-1 0,24-11 0 0,12-35-2 0,25-16 2 0,10-42-3 0,0-52-1 0,1 14 3 0,-12 36-1 0,-1-14 2 0,-23 37-1 0,-12 37 1 0,0 21-1 0,-12-11 1 0,12-10-2 0,36-13 1 0,36-14-1 0,11-20-1 0,0-26 1 0,-10-12 0 0,-16-11 0 0,-8 11 1 0,-1 0-1 0,-2 25-1 0,-33 11 1 0,-26-1 1 0,-23 13-1 0,14 0 0 0,22 13 0 0,0 34-1 0,35 37 1 0,-23-2 0 0,-24-45 2 0,-23-24 1 0,23-13-2 0,12-37-2 0,34 1-1 0,27 0 0 0,22-10 2 0,13-15 1 0,-1 14 2 0,-24 34 0 0,-11 38-2 0,-24 46 1 0,-60-23 1 0,-107 0 3 0,119-61-17 0,58-45-23 0,26 8 14 0,24 4 23 0,-36 34 29 0,-37 24-20 0,-11 34-12 0,-12 4-51 0,0-27-10 0</inkml:trace>
  <inkml:trace contextRef="#ctx0" brushRef="#br0" timeOffset="27">22888 12012 32 0,'46'-10'13'0,"75"-14"-39"0,-38-13 7 0</inkml:trace>
  <inkml:trace contextRef="#ctx0" brushRef="#br0" timeOffset="28">23197 11894 1 0,'48'-83'18'0,"-60"35"19"0,-47 37-13 0,-25 70-7 0,25 96-9 0,34 12-5 0,14-1-10 0,-25-11-35 0,-11-95-17 0</inkml:trace>
  <inkml:trace contextRef="#ctx0" brushRef="#br0" timeOffset="29">22840 12311 18 0,'12'-12'10'0,"60"-47"-8"0,70 11 0 0,-34 0 39 0,-49 37-17 0,-47 45-17 0,-24 50-10 0,-12-36-42 0,24-36-9 0</inkml:trace>
  <inkml:trace contextRef="#ctx0" brushRef="#br0" timeOffset="30">23458 12025 47 0,'0'0'0'0,"-11"-23"-1"0,22 33-44 0</inkml:trace>
  <inkml:trace contextRef="#ctx0" brushRef="#br0" timeOffset="31">23673 12037 69 0,'0'0'17'0,"-59"-12"4"0,-12 72-20 0,11 11 0 0,35-10 0 0,86-27 0 0,59-10-7 0,34-11-15 0,0-38 4 0,-22 2 18 0,-73-25 8 0,-47-35 6 0,-24 36-9 0,-12 10-4 0,-11 37 2 0,-26 0 2 0,-10 24-4 0,12 23-2 0,10 24 0 0,39-34 0 0,20-13 0 0,51-35 0 0,23-2 0 0,-37 26 1 0,1 21-1 0,11-22 0 0,25-47-3 0,-14-60-7 0,26-84-24 0,-13 36 31 0,-47 118 18 0,-24 50 13 0,-71 82-17 0,11 24-10 0,35-13-24 0,13-45-66 0</inkml:trace>
  <inkml:trace contextRef="#ctx0" brushRef="#br0" timeOffset="32">24292 12096 56 0,'0'-11'14'0,"49"-1"-28"0,45 12-5 0,-22 0 34 0,-24 60-8 0,0-13-10 0,23-47-12 0,-1-36 14 0,-21 1 25 0,-49 35 1 0,0 12-23 0,36 11-82 0</inkml:trace>
  <inkml:trace contextRef="#ctx0" brushRef="#br0" timeOffset="33">22292 12942 107 0,'-23'-36'26'0,"82"1"-18"0,120 22-4 0,48 13-3 0,-85 13-16 0,-106-13-62 0,-48-24 24 0</inkml:trace>
  <inkml:trace contextRef="#ctx0" brushRef="#br0" timeOffset="34">22734 12598 61 0,'0'0'0'0,"-73"-13"69"0,14 144-54 0,35 36-7 0,12-25-16 0,-1-58-88 0,2-84 56 0</inkml:trace>
  <inkml:trace contextRef="#ctx0" brushRef="#br0" timeOffset="35">21435 13502 89 0,'-24'-48'25'0,"-12"36"-24"0,-23 48 4 0,-36 35 7 0,23 37-9 0,37-1-3 0,23 0-1 0,70-36-5 0,50-46-9 0,47-50-8 0,24-46 0 0,-25-48 14 0,-58 12 12 0,-60-23 0 0,-25 9 1 0,1 62 9 0,-24 47 7 0,-35 72-6 0,-25 47-8 0,37 48-4 0,23-25-2 0,12-34 0 0,47-50 0 0,1-33 0 0,12-47 0 0,-1-16 0 0,13-9 0 0,-26 13 1 0,-10 9-1 0,-11 13 1 0,-14 24-1 0,13-12 0 0,-12 12 1 0,-12 48 1 0,-12 23-1 0,1-12-1 0,22-22 0 0,13-24 1 0,24-13-2 0,-1-25 2 0,1-11 0 0,-12 0-1 0,-12 12 0 0,-12 36 0 0,-12 0 0 0,23 1 0 0,25-38 1 0,34 2-2 0,-10 11 1 0,-12 35-2 0,-11 37 2 0,-49-36 0 0,-25-24-9 0,-23-24-16 0,12 1-11 0,25 10-12 0</inkml:trace>
  <inkml:trace contextRef="#ctx0" brushRef="#br0" timeOffset="36">23079 13371 87 0,'-13'0'9'0,"-34"71"-3"0,-2 48-6 0,-9-35-3 0,10-38-34 0,36-21-23 0</inkml:trace>
  <inkml:trace contextRef="#ctx0" brushRef="#br0" timeOffset="37">22876 13716 9 0,'0'0'10'0,"24"-12"16"0,35 12-21 0,48 0-1 0,24-24 6 0,-23-11-6 0,-73 10-2 0,-47 14 2 0,-47 22 6 0,-13-11-1 0,60 13-6 0,36-13-5 0,72 0-7 0,-14 12 4 0,-11 23 5 0,14-24 0 0,34-11 0 0,0-23-1 0,-48 0-1 0,-71 23 4 0,-47 12 3 0,47 11-4 0,70-35-9 0,39-36-18 0,-50 1 4 0,-35 35 36 0,-48 37 18 0,12 9-27 0,83-9-25 0,-11-25-39 0</inkml:trace>
  <inkml:trace contextRef="#ctx0" brushRef="#br0" timeOffset="38">24186 13418 38 0,'0'0'0'0,"-24"-12"38"0,24 12-65 0,24 12-22 0</inkml:trace>
  <inkml:trace contextRef="#ctx0" brushRef="#br0" timeOffset="39">24544 13431 56 0,'-13'0'18'0,"1"11"-26"0,-23 12-8 0,-25-46 17 0,60-13 3 0,24 24 14 0,-84 154 29 0,-11-21-41 0,-13-14-8 0,-11-59-53 0,36-61-13 0</inkml:trace>
  <inkml:trace contextRef="#ctx0" brushRef="#br0" timeOffset="40">24353 13668 32 0,'0'0'0'0,"82"48"20"0,-69-12-72 0</inkml:trace>
</inkml:ink>
</file>

<file path=ppt/ink/ink3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7.26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4811 6988 28 0,'0'-34'24'0,"36"-3"0"0,-25 26-9 0,2 11 11 0,-26-12-5 0,-23 1-6 0,0-2-2 0,-10 1-7 0,-14 0-2 0,-23-1 0 0,-12 2 1 0,-24 11-1 0,0-12 0 0,11 12-2 0,1 0-2 0,0 0-1 0,-12 23 4 0,0 2-3 0,12 0 1 0,35 9 0 0,25 14-1 0,11 0 0 0,12-2 0 0,-1 15 0 0,2-1 1 0,0 11-2 0,10-12 1 0,2 0 0 0,11 2 0 0,0-1 1 0,0-37 0 0,24 1 0 0,11-12 0 0,37 0 0 0,35-1-1 0,24 1 0 0,12 12 0 0,-12 13 0 0,-12 9 0 0,12-21 1 0,0-14-1 0,12-11 0 0,-36-11 0 0,-36-14 1 0,-23 2 0 0,-12-13 1 0,-2-1-1 0,15-9-1 0,-13-2 3 0,0 0-3 0,-14 1 1 0,-9-24 2 0,-13 0 0 0,-13-13 0 0,2 13 0 0,0 0-1 0,-1 21 0 0,-12 16-1 0,24 9-1 0,-13 13 1 0,2 12-3 0,-1 0 2 0,-1 0 1 0,2 12-1 0,11 0-6 0,0 35-167 0</inkml:trace>
  <inkml:trace contextRef="#ctx0" brushRef="#br0" timeOffset="1">3525 10787 2 0,'-12'0'4'0,"-11"0"16"0,-1-12 12 0,12 12 8 0,0 0-9 0,12-11-12 0,0 11-10 0,0 11-2 0,0 1 1 0,24-1-1 0,23 2 0 0,48-13-3 0,37 12-1 0,45-12 1 0,15 12 2 0,-14-12-4 0,-11 0 1 0,-12 0-2 0,-36 0 1 0,-36 0-1 0,-23-12 4 0,-13-13 0 0,-36 2-2 0,14-25 1 0,-14-11-2 0,2-37-1 0,10 12 0 0,2 26 0 0,-14-14 0 0,-11-11 1 0,12 24 0 0,12 34-2 0,-12 2 0 0,-12 12 0 0,0-14 2 0,0 13-1 0,-12-1-2 0,-12 3 3 0,-24-1-1 0,-24-14-2 0,-35-11 2 0,-47 13 0 0,-24 10-1 0,-25 13 1 0,-11 0-1 0,12 13-4 0,35-13 5 0,60 11-1 0,23 12-1 0,37 2 0 0,23-13 3 0,0 12-4 0,12 11 3 0,24 37-3 0,12 59 0 0,24 22 1 0,-2-44 2 0,-21-38-2 0,-25-46 1 0,0-14 2 0,-12-11-17 0,-1 0-143 0</inkml:trace>
  <inkml:trace contextRef="#ctx0" brushRef="#br0" timeOffset="2">4847 11549 16 0,'36'-36'46'0,"10"1"-12"0,-21 12 2 0,-25 10-11 0,0 13-14 0,-25-12-4 0,-21 0 1 0,-26-12 1 0,-23 12-2 0,-37-11-3 0,-22 23-1 0,-1-12 0 0,-11 12-1 0,10 0-2 0,14 12 1 0,35 11 0 0,35-11-1 0,1 12 1 0,10-12-1 0,3 0 0 0,9 1 1 0,15-13-1 0,22 11-1 0,24 1 2 0,-1 47 0 0,12 25-3 0,-10-1 2 0,-13-1 1 0,-13-21 0 0,2-14 0 0,-1 13 0 0,1-23 0 0,11-3-2 0,0-10 3 0,11-11-2 0,25-2 1 0,24-11 0 0,35 0 0 0,23 0-1 0,50 0 0 0,34 0 2 0,-12 0-1 0,-11 12-1 0,-24 12 1 0,-24-12-2 0,-36-12 1 0,-23-12 4 0,-25-1-1 0,-23-46-2 0,-24-37 3 0,-13-59-2 0,-9 37 0 0,10 35 2 0,12 35 1 0,0 37-6 0,0 11-2 0,0 47-101 0,0-23 29 0</inkml:trace>
  <inkml:trace contextRef="#ctx0" brushRef="#br0" timeOffset="3">5014 13978 48 0,'-13'0'25'0,"13"12"0"0,-11-12 11 0,-1-12-15 0,-12 1-10 0,-12-2-4 0,-35-11-4 0,-36 11 0 0,-36 13-2 0,-24 0 2 0,-24 25 2 0,25-13-2 0,-1 1-4 0,24 10 2 0,12-23 1 0,-1 0-1 0,50-23 1 0,23 10-1 0,34 13 0 0,14 0 2 0,22 24-3 0,2 24 1 0,-1 23-3 0,-1 0 4 0,-11 13-2 0,-11-1 0 0,22 1 0 0,-11 0 0 0,-11-26 0 0,11-11 1 0,0-10 0 0,0-24 0 0,23-2 1 0,13-22 0 0,24-14-1 0,11 0-2 0,48 25 2 0,12 0-1 0,36-11 0 0,11 11 3 0,1 11-1 0,-25 39-2 0,-34-29 1 0,-13 16-2 0,-25-37 3 0,3-12-1 0,-27-13 0 0,-9-9 0 0,-37-3 0 0,-1-34 1 0,-11-59 1 0,-23 0 3 0,-1 46 6 0,-1 47-6 0,14 3-3 0,0 9-1 0,11 25-2 0,0-12-7 0,-12 12-70 0,0 0-45 0</inkml:trace>
  <inkml:trace contextRef="#ctx0" brushRef="#br0" timeOffset="4">2620 17693 29 0,'0'-12'12'0,"0"-36"30"0,11 0-10 0,-34-11 9 0,-1 59-26 0,1 36-13 0,-13 58-8 0,-1 2-1 0,26-12 0 0,22-25 0 0,26-22 5 0,11-14 5 0,10-46 4 0,14-27 2 0,-12-8-3 0,-24 34-3 0,-12 12-2 0,-24 24-3 0,12 24-1 0,-1-1-1 0,13-11 1 0,12-12 3 0,-12-12 3 0,0-25 3 0,-24 2-3 0,-12-12 1 0,-12-1 0 0,-12 0-1 0,12 11-2 0,-11 25-3 0,11 37-2 0,-1-1-1 0,25 0 2 0,25-24 4 0,46-24 3 0,-11-13-2 0,22 25-6 0,3 48 0 0,-38-12-2 0,-23 1 6 0,-12-50 5 0,-1-35-1 0,2-12 1 0,22 37-5 0,-11 35-4 0,0 36 0 0,23-1 0 0,25-47 7 0,0-59 4 0,-1-13 0 0,-12-23 2 0,-35 0-2 0,12-12-15 0,-25 11 15 0,-11 25-3 0,0 46-3 0,-23 50-3 0,-1 82-3 0,12 0 6 0,12 1-7 0,36 10-3 0,23-58 6 0,1-36 1 0,12-48 8 0,11-59 3 0,-11-12 1 0,-50 58-8 0,-9 49-6 0,-13 72-3 0,0-13 2 0,0-35 0 0,12-13-26 0,-1-46-52 0,2-13 26 0</inkml:trace>
  <inkml:trace contextRef="#ctx0" brushRef="#br0" timeOffset="5">4132 17514 32 0,'0'0'13'0,"12"-24"30"0,-12 12-40 0,0 12-75 0</inkml:trace>
  <inkml:trace contextRef="#ctx0" brushRef="#br0" timeOffset="6">3168 17551 126 0,'-13'0'5'0,"2"-61"-4"0,142 14 4 0,119 11-13 0,-47 36-113 0</inkml:trace>
  <inkml:trace contextRef="#ctx0" brushRef="#br0" timeOffset="7">4132 17633 38 0,'24'-11'34'0,"25"-2"6"0,-15 37-18 0,2 24-14 0,-24-12 0 0,-24-13-6 0,1 1 1 0,-1-11 1 0,-1-13 0 0,26-37 3 0,22-22 0 0,1 0-4 0,12 11 0 0,11 36-3 0,-12 12-1 0,-34 23-2 0,-1 25 1 0,-12 0-2 0,-12-2-1 0,35-21 3 0,14-13 2 0,22-12 1 0,-12-37 2 0,1-9 2 0,-12-2 0 0,-11 12-2 0,-4 13-1 0,-8 11-2 0,-13 24-1 0,0 23-4 0,-13 1 1 0,13 12 1 0,0-14 0 0,25-21 2 0,11-1 2 0,0-24 1 0,10-35 2 0,-10-1 1 0,-23 25-3 0,10-14 1 0,-10 37-6 0,-1 24 1 0,-12 12-2 0,11 0 2 0,13-24 2 0,36-12 0 0,-1-24 2 0,25 0 0 0,-25-12-1 0,-47 36-3 0,-12 36-1 0,-12 12-1 0,-11-14-24 0,-13-9-61 0,24-25 43 0</inkml:trace>
  <inkml:trace contextRef="#ctx0" brushRef="#br0" timeOffset="8">5419 17633 31 0,'0'0'3'0,"23"23"14"0,1-23 11 0,12-34-12 0,23-50-8 0,-23-58-4 0,0 10 9 0,-24 49 5 0,0 35-7 0,-12 35-3 0,-12 50-6 0,-12 10-3 0,12 24-1 0,-12 0-2 0,12 13-2 0,24-13 6 0,0-46 7 0,12-13-6 0,12-12 3 0,11-24-11 0,-24 11 9 0,-23 26-1 0,0-13 6 0,25 0-14 0,23-36 4 0,-14 25 5 0,-21 45 7 0,-13 62-8 0,0 12-8 0,23-36 3 0,-10-49-20 0,-73-12-44 0,13-22 13 0</inkml:trace>
  <inkml:trace contextRef="#ctx0" brushRef="#br0" timeOffset="9">5538 17396 59 0,'0'-13'27'0,"107"-46"24"0,71 10-28 0,37 15-10 0,-48-3-11 0,-72 3-2 0,-71-16-76 0,-24 50-6 0</inkml:trace>
  <inkml:trace contextRef="#ctx0" brushRef="#br0" timeOffset="10">6371 6560 45 0,'-35'0'18'0,"-73"-12"6"0,25 12 0 0,59 0-8 0,36-12-4 0,95 1-4 0,72-1-4 0,71-12 0 0,24 0 0 0,-12 24-1 0,-12-13 0 0,-25 2 0 0,-46-1-1 0,-83 1-1 0,-60-1 0 0,-48 12-14 0,-95 23-46 0,24-11-17 0</inkml:trace>
  <inkml:trace contextRef="#ctx0" brushRef="#br0" timeOffset="11">6358 6668 34 0,'0'0'0'0,"-118"0"61"0,93 0-47 0,97 10-1 0,96-20 0 0,70-26-1 0,36 0-4 0,0 13-2 0,-24-2 1 0,-48 2-1 0,-83-13 2 0,-72 12 2 0,-47 11-3 0,-36 2-9 0,-46 47-82 0,46-24 21 0</inkml:trace>
  <inkml:trace contextRef="#ctx0" brushRef="#br0" timeOffset="12">10193 6465 32 0,'-11'0'10'0,"-14"-24"32"0,14 24-30 0,11 0-7 0,-12-12 27 0,12 12-20 0,12-11-5 0,12-1-2 0,59 0-1 0,13-1-2 0,11 2 1 0,47-1-2 0,12 12-1 0,38 0 2 0,22 12-1 0,11-1-2 0,2 2 2 0,-12 11-1 0,-1-24 0 0,-13 11-1 0,-21 1 2 0,-26-1-1 0,-47-11 1 0,-36 0 2 0,-35 0 5 0,-36 0 1 0,0-11-2 0,-12-12-3 0,-12 23-4 0,0-12-138 0</inkml:trace>
  <inkml:trace contextRef="#ctx0" brushRef="#br0" timeOffset="13">15968 6406 65 0,'-58'-36'19'0,"22"13"3"0,24 10-5 0,0 1 4 0,12 0-2 0,0 12-9 0,24 0-5 0,34 0-3 0,63 0 0 0,57 24-1 0,37 0-1 0,35-1 0 0,12-23 1 0,-25 0-1 0,-46 0 4 0,-71-11-1 0,-61 11-8 0,0 36-132 0</inkml:trace>
  <inkml:trace contextRef="#ctx0" brushRef="#br0" timeOffset="14">19923 5667 14 0,'-49'-23'10'0,"15"11"1"0,-3-1 4 0,37 13 0 0,0 0-4 0,60 13 2 0,35-13-4 0,72 0-3 0,71-13-3 0,24 2-4 0,-36 11 4 0,-35 11-1 0,-73 2-2 0,-57-1-15 0,-38 0-28 0,-23-12 7 0</inkml:trace>
  <inkml:trace contextRef="#ctx0" brushRef="#br0" timeOffset="15">20112 5822 24 0,'-94'0'15'0,"-1"0"7"0,95 0-11 0,95 0-5 0,106-11-4 0,39-26 8 0,-27 26-5 0,-93 11-1 0,-108 11-11 0,-37 13-63 0</inkml:trace>
</inkml:ink>
</file>

<file path=ppt/ink/ink3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7.36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2203 7120 25 0,'0'-11'11'0,"0"-2"-2"0,0 13-4 0,0-12 23 0,-11 12-4 0,-25 0-7 0,0 0-5 0,0 0-4 0,13 12-3 0,11-12 0 0,12 0 0 0,47-12 0 0,60-13-1 0,60 4 0 0,0-4 3 0,-12 13 1 0,-24-12 0 0,-24 12-2 0,-25-12-3 0,-21 12-1 0,-37 0-1 0,-13 1 1 0,-11 11-2 0,0 0-17 0,0 23-44 0,-11 2-26 0</inkml:trace>
  <inkml:trace contextRef="#ctx0" brushRef="#br0" timeOffset="1">2037 7310 63 0,'-60'0'20'0,"24"12"-3"0,72-24 3 0,83-11 6 0,84-13-10 0,23-1-9 0,-24 3 3 0,-47 10 2 0,-83 0-5 0,-60 12 0 0,-24 12-8 0,-36 23-32 0,12 14-93 0</inkml:trace>
  <inkml:trace contextRef="#ctx0" brushRef="#br0" timeOffset="2">2406 11359 32 0,'0'0'7'0,"-72"12"23"0,13-1-9 0,23-11 8 0,0 0-7 0,36-11-10 0,0 11-6 0,72-12-2 0,47 0 1 0,82-12 0 0,74-12-1 0,35-1-4 0,-12 3 3 0,-1-3 2 0,-48 14 2 0,-57 12-1 0,-61-14-2 0,-48 2-2 0,-47 0 0 0,-36 10-6 0,-61 13-33 0,-69 36-49 0,107-25 44 0</inkml:trace>
  <inkml:trace contextRef="#ctx0" brushRef="#br0" timeOffset="3">2346 11418 67 0,'-47'12'7'0,"-84"13"7"0,95-2-9 0,36-12 15 0,48-22-2 0,94-1-8 0,85-24-3 0,59 11-2 0,11-9-4 0,-11 10 3 0,-36-12 7 0,-58 12-2 0,-62 12-3 0,-71 0 3 0,-35 12-1 0,-24-13-2 0,0 13-2 0,0 0-1 0,-13-10-2 0,2 10 0 0,11-11-1 0,11 11-5 0,2 21-141 0</inkml:trace>
  <inkml:trace contextRef="#ctx0" brushRef="#br0" timeOffset="4">7741 11240 36 0,'-61'-11'23'0,"15"11"-21"0,22 0 0 0,0 0 17 0,0 0 0 0,-1-13-5 0,14 13-3 0,11 0-5 0,0 13-1 0,0-13 1 0,11 0 13 0,62-13-16 0,33 13 0 0,50-12-1 0,46-13-2 0,36 14 0 0,24-12 1 0,-12 10 0 0,-11 13 2 0,-25-12 4 0,-47 0-2 0,-48 12-2 0,-49-11 0 0,-45 11-1 0,-14 0 1 0,-11 0 0 0,-11 0 0 0,-1-12-2 0,-1 1 1 0,2 11-1 0,11 0 0 0,-12 0 0 0,12 0-2 0,0 0-2 0,0 11-147 0</inkml:trace>
</inkml:ink>
</file>

<file path=ppt/ink/ink3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8.40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15838 5441 5 0,'-24'-11'19'0,"-71"-2"14"0,24 1-6 0,23 12-2 0,12 0-9 0,23 25-9 0,13-14-3 0,36-11 2 0,72 0-3 0,35 0-1 0,36 0-1 0,11 0-1 0,49-11 0 0,34-2 2 0,37-11-1 0,12 13-1 0,11-12 2 0,0 10-3 0,1 1 1 0,-13 0 1 0,25 12-4 0,-14-13 4 0,-9 13-2 0,-38-11 0 0,-24 11 1 0,-21 0-1 0,-27 0 0 0,-10 0 2 0,-12 0-1 0,-36 24 0 0,-1-12-1 0,-11 0 2 0,-35 1-1 0,-50-13 1 0,-9-13 0 0,-37 1 0 0,-24 48-97 0</inkml:trace>
  <inkml:trace contextRef="#ctx0" brushRef="#br0" timeOffset="1">1370 5393 6 0,'0'-11'9'0,"-25"-1"20"0,25 1-10 0,0-2-4 0,0 1-6 0,25 12-6 0,34 0-1 0,25-12 0 0,11 12 1 0,0 0 0 0,12 0-1 0,13 0-1 0,21 0 1 0,15-13-1 0,-1 13 1 0,12 0-1 0,-13-11 1 0,1-1-1 0,-1 12 0 0,14-11-1 0,177-13 2 0,-166 24-1 0,-23 0 1 0,8 0-36 0,-8 0 37 0,-25 0 2 0,-1-13-1 0,-10 13-2 0,-13-11-1 0,1-1 0 0,-13 12 0 0,-1-11 0 0,-33 11-1 0,-2-13 2 0,-11 13 26 0,-12-24-13 0,-13 24-16 0,-11 0-2 0,-12 12-17 0,-24 0-59 0</inkml:trace>
  <inkml:trace contextRef="#ctx0" brushRef="#br0" timeOffset="2">19018 6883 35 0,'0'0'23'0,"0"-13"-18"0,0 13-2 0,12 0 7 0,-1 0 4 0,-11 0-3 0,0 24-1 0,-11 11-6 0,-1 1 1 0,24 0-1 0,-1 1 2 0,-11-3-3 0,0 3 0 0,-11-3-3 0,11 26 2 0,0-24-1 0,0 0 0 0,0 11 1 0,0 0-2 0,-12 14 0 0,12-14 2 0,0 0-3 0,12 1 2 0,-12 0-1 0,0 0 1 0,11 11 0 0,-11-11-1 0,12-2 0 0,-12 4 1 0,0-3-1 0,0 24 1 0,0-11-2 0,0-1 2 0,0 1-1 0,0 11 0 0,-12 13-1 0,12 11 1 0,0-12 1 0,0-1-1 0,0 2 0 0,0-13 1 0,0 13 1 0,12 12-1 0,0-13 1 0,0-11-2 0,-24 11 2 0,0 1 1 0,0 11-1 0,12 12-1 0,0-24-1 0,0 0 1 0,0-11 0 0,-11 24 0 0,11-2 0 0,0 1 0 0,11-11 1 0,1-13 0 0,-12 25-1 0,12 0-1 0,0-14 0 0,-12 2 1 0,0 10-1 0,0 2 1 0,12 0-1 0,-12-12 0 0,12-13 2 0,0 23-1 0,-12-10 0 0,0 11 0 0,-24-12-1 0,24-11 0 0,-12-1 1 0,12 0-2 0,0 0 1 0,0 13 0 0,0 0 1 0,0-13 0 0,0 12 0 0,0 13 1 0,0-1-1 0,0 12 0 0,0-36 1 0,0 25 1 0,0 0-1 0,0-14-1 0,-12 2 1 0,12-24-1 0,12-13 1 0,-12 1 0 0,0 12 0 0,0-26 0 0,0-9 1 0,0-25 0 0,-12 0 3 0,-12-36-26 0,1-58-142 0</inkml:trace>
  <inkml:trace contextRef="#ctx0" brushRef="#br0" timeOffset="3">19303 12585 46 0,'0'0'5'0,"-11"-37"3"0,22 14 6 0,13 0 5 0,-12-2 0 0,12 25-9 0,-12 25-1 0,-12 34-3 0,11 1-3 0,-11-12 1 0,-11-14-1 0,-1-9-1 0,12-25 1 0,0-25 0 0,0-9-2 0,0-26 0 0,12 24 0 0,12 0-1 0,23 13 0 0,2 11-1 0,-15 35 1 0,-21 25 0 0,-1 0 2 0,-12-13-2 0,0-11 1 0,0-24 3 0,0-36-1 0,47-60-2 0,-11 73-1 0,0 23-1 0,-1 36 0 0,-12 1 2 0,-10-3-1 0,-13 3-1 0,0-3-26 0,-13-21-42 0,13-13 15 0</inkml:trace>
  <inkml:trace contextRef="#ctx0" brushRef="#br0" timeOffset="4">19816 12656 33 0,'0'0'11'0,"24"13"-5"0,46-13 1 0,14 0-3 0,-23-25-3 0,-27-21 1 0,-22 9 0 0,-12 13 0 0,-23 12 1 0,-13 12 6 0,-12 36 0 0,24 12-4 0,12-13-3 0,36 1-2 0,24 0-1 0,23-12-18 0,13-24-26 0,-50 0 23 0</inkml:trace>
  <inkml:trace contextRef="#ctx0" brushRef="#br0" timeOffset="5">20518 12656 20 0,'0'-24'12'0,"12"-10"3"0,-12 9-4 0,0 0 0 0,-24 14-5 0,-12-1 0 0,13 12-1 0,-24 23-4 0,-2 2 1 0,25 11 0 0,1 11 0 0,10-11-2 0,49-25 2 0,0-22-1 0,12-25 1 0,-12-11-1 0,-24 36 0 0,-1-2 7 0,-11 13-3 0,0 24-3 0,0-1-1 0,12 25-1 0,-1-12-21 0,2 1-26 0,-1-37 1 0</inkml:trace>
  <inkml:trace contextRef="#ctx0" brushRef="#br0" timeOffset="6">20721 12644 41 0,'0'-12'5'0,"11"1"6"0,2 34-1 0,-2 25 0 0,-11-12-7 0,0 0-1 0,0-36 2 0,12-36-1 0,24-12-2 0,-25 24-1 0,14 24 0 0,-25 24 0 0,-12-1-2 0,12 2-27 0,23-13-28 0</inkml:trace>
  <inkml:trace contextRef="#ctx0" brushRef="#br0" timeOffset="7">21030 12703 49 0,'-36'-11'11'0,"2"22"-67"0</inkml:trace>
  <inkml:trace contextRef="#ctx0" brushRef="#br0" timeOffset="8">21518 12430 25 0,'12'-47'23'0,"-12"11"-10"0,-25 36 7 0,-33 96-1 0,-2 59-9 0,12 21-6 0,48-44-3 0,48-36-3 0,36-25-42 0,-50-71-18 0</inkml:trace>
  <inkml:trace contextRef="#ctx0" brushRef="#br0" timeOffset="9">21804 12621 45 0,'0'-12'13'0,"12"1"7"0,-36 82 3 0,-23 71-5 0,22 1-8 0,14-13-7 0,-1-34-2 0,-1-24-22 0,13-60-44 0,0-24 21 0</inkml:trace>
  <inkml:trace contextRef="#ctx0" brushRef="#br0" timeOffset="10">21673 12858 42 0,'0'-34'8'0,"47"-62"-4"0,13 48 7 0,-48 24 13 0,-12 48-11 0,0 49-3 0,12 9-4 0,12-22-3 0,24-26-1 0,-2-34 2 0,15-58-2 0,-2-14-1 0,-11 1-2 0,-37 59 8 0,2 49-2 0,-13 34-1 0,12 0-4 0,23-12-13 0,1-23-38 0,-12-47-24 0</inkml:trace>
  <inkml:trace contextRef="#ctx0" brushRef="#br0" timeOffset="11">22340 12585 48 0,'36'-37'30'0,"47"98"-11"0,-11 104-3 0,-61-10-8 0,-94-47-4 0,-60-36-6 0,60-26-110 0</inkml:trace>
  <inkml:trace contextRef="#ctx0" brushRef="#br0" timeOffset="12">19101 11704 7 0,'0'0'25'0,"-24"0"-10"0,24 11 3 0,-12-11 3 0,0 0 0 0,0 0-8 0,1 0-3 0,-14 0-3 0,25 0-1 0,0 0-1 0,36-11-2 0,24 11 0 0,10 0-1 0,15-12 1 0,-2 1-2 0,0 11 1 0,1-13 0 0,11 13-1 0,-11 0 1 0,-2 0 0 0,-9-12 0 0,-26 0 1 0,-11-1-1 0,-13 13 0 0,13-10 0 0,0 10-1 0,12 0-2 0,-13 0 2 0,-24 0 0 0,14 0-1 0,11 0-9 0,-24 0-39 0,0 0-46 0</inkml:trace>
  <inkml:trace contextRef="#ctx0" brushRef="#br0" timeOffset="13">20055 11501 23 0,'0'-12'8'0,"-25"12"14"0,13-11 1 0,12 11 5 0,0 11-4 0,37 1-18 0,-3 0-2 0,2 12-1 0,0-12-1 0,-12 12 2 0,-12-24 2 0,-12 12 0 0,-36 13 0 0,-24-4-1 0,25 4-2 0,11 0-2 0,0-2 1 0,12-12-1 0,12 2 1 0,0-13-25 0,12 12-118 0</inkml:trace>
  <inkml:trace contextRef="#ctx0" brushRef="#br0" timeOffset="14">18887 11775 3 0,'0'0'0'0,"35"-12"32"0,-11 1-9 0,-35-1-7 0,-37 24-3 0,-13-1-4 0,-21 12-1 0,-2-10 0 0,1 11-4 0,-24 0-1 0,11-12-1 0,24-1 0 0,26 1 0 0,22-12 0 0,12 0 0 0,12 0-1 0,0-23 0 0,0 23-3 0,12 0-9 0,-12-12-30 0,0 12-13 0</inkml:trace>
  <inkml:trace contextRef="#ctx0" brushRef="#br0" timeOffset="15">18351 11644 6 0,'12'0'8'0,"-1"-13"27"0,2 13-2 0,-49 13 1 0,-13 24-27 0,-9-3-2 0,22-9 0 0,-24 10-2 0,25-11-3 0,11 0 2 0,24 0 2 0,-12-12-3 0,12-1-1 0,12 1 0 0,24 13 0 0,35-2 3 0,-23 1-2 0,-26-24-1 0,-22 12 3 0,-22 0 1 0,-2-12-2 0,12-12-59 0,0 12 0 0</inkml:trace>
  <inkml:trace contextRef="#ctx0" brushRef="#br0" timeOffset="16">22983 10656 20 0,'0'0'24'0,"-13"-13"-21"0,2 13-2 0,11 0 0 0,0 0 5 0,0 0 7 0,0 0 19 0,-12 13-23 0,12-1-4 0,0 13-1 0,0-2 1 0,-13 12-1 0,13 1 2 0,13 12-3 0,-1-1-3 0,12 13 1 0,-12-1 0 0,12 1 0 0,-12-1 0 0,-1 0 1 0,2 2-2 0,-2 10 1 0,2 0 0 0,-2 13 1 0,-11-1 0 0,12 12-2 0,-12 13 2 0,0-1-1 0,0 0 0 0,-12-11 0 0,1-2 0 0,11-10 2 0,-13 11-1 0,13-24 2 0,0 0-1 0,-11-34 1 0,11-26-1 0,11-22-3 0,2-49-128 0</inkml:trace>
  <inkml:trace contextRef="#ctx0" brushRef="#br0" timeOffset="17">14921 11156 3 0,'24'0'0'0,"12"-11"9"0,-24-14 29 0,0 25-28 0,-12-12-3 0,12 1 3 0,-12 11 3 0,10 0-4 0,-10 23-3 0,0 2-1 0,0 22-3 0,13 11 2 0,-1 15-1 0,-1 22 2 0,-11 0 0 0,0 36-1 0,0 0 0 0,0 35-1 0,0-22 0 0,0-25 2 0,13-1-1 0,-13-34 1 0,0 12-1 0,0-37 0 0,12-11-1 0,-1-25 1 0,-11-23 1 0,0-47-2 0,13 10-27 0,-1 26-96 0</inkml:trace>
  <inkml:trace contextRef="#ctx0" brushRef="#br0" timeOffset="18">15874 12443 48 0,'-12'0'10'0,"0"-25"-4"0,12 0 7 0,24 15 2 0,12-14-1 0,22 12-3 0,27 12-4 0,-27 25 0 0,-33 21-2 0,-50 2 0 0,-22 0-1 0,0-14-2 0,34-9-1 0,62-13 0 0,9 35-2 0,-33 13 1 0,-37-12 2 0,-83-14 4 0,-2-21-3 0,63-13-4 0,68-13-45 0,15-21-39 0</inkml:trace>
  <inkml:trace contextRef="#ctx0" brushRef="#br0" timeOffset="19">16279 12585 44 0,'47'-37'12'0,"25"26"11"0,-1 11 2 0,-23 36-10 0,-37 12-7 0,-11 0-2 0,-23-14-3 0,-26-9 1 0,3-50 1 0,10-22-3 0,11 0 0 0,25-1-1 0,13 12-1 0,71 13-1 0,34-2 2 0,2 14 0 0,-25 11 2 0,-37 11 0 0,-33 2-1 0,-14-13-23 0,2 12-74 0</inkml:trace>
  <inkml:trace contextRef="#ctx0" brushRef="#br0" timeOffset="20">20983 12037 7 0,'0'-12'36'0,"11"-11"-20"0,-11 23-6 0,0-11 8 0,23 11-7 0,13 11-5 0,13 12-1 0,-37 25-1 0,-24-25 0 0,-48 14-1 0,1-14 1 0,47-12-3 0,47 14 0 0,25 11 0 0,-12 11-2 0,-48-23 3 0,-61-1 6 0,-9-10-2 0,22-1-4 0,12 13-23 0,36-25-70 0</inkml:trace>
  <inkml:trace contextRef="#ctx0" brushRef="#br0" timeOffset="21">21221 12167 39 0,'23'-23'16'0,"49"0"10"0,-13 11-9 0,-11 24 1 0,-24 34-8 0,0-21-6 0,-24 11-1 0,-36-13 0 0,-24-11-1 0,1-24 1 0,11-22-1 0,36-16-1 0,36 16-1 0,35-3 0 0,49 14 0 0,11-1 1 0,-12 24 2 0,-60 0 3 0,-22-12 1 0,-14 12-4 0,1 0-1 0,-12 25-30 0,12-14-75 0</inkml:trace>
  <inkml:trace contextRef="#ctx0" brushRef="#br0" timeOffset="22">22137 12156 62 0,'-23'0'4'0,"-1"0"12"0,60 0-11 0,71-23 1 0,48 11 0 0,-24 12-1 0,-36-12-1 0,-48-1 2 0,-23-10 0 0,-12-1-2 0,-12 24-1 0,12 13-3 0,0 46 1 0,1-36 0 0,-26 0 4 0,-47-10-15 0,-12 11-82 0</inkml:trace>
  <inkml:trace contextRef="#ctx0" brushRef="#br0" timeOffset="23">20291 12204 40 0,'0'-12'15'0,"25"-13"-14"0,59-9 2 0,9 22 16 0,-32 12-2 0,-37 0 0 0,-48 0-2 0,-83 0-8 0,-96 0-5 0,-23 12 1 0,82-12-1 0,86 11-2 0,45 12 0 0,50 2 1 0,10-13 0 0,1-12-5 0,-1 0-115 0</inkml:trace>
  <inkml:trace contextRef="#ctx0" brushRef="#br0" timeOffset="24">17839 12585 48 0,'-36'-24'8'0,"-71"0"-5"0,47 12 6 0,48 1 7 0,24 11-9 0,119 11-3 0,95-11-3 0,25 0 0 0,-61 0 1 0,-71-11 3 0,-107-1 11 0,-48 12-7 0,-12 0-5 0,37 23-2 0,47-11 0 0,-25-1-3 0,-141 39-58 0,106-39 13 0</inkml:trace>
  <inkml:trace contextRef="#ctx0" brushRef="#br0" timeOffset="25">15659 12644 39 0,'13'0'4'0,"22"-23"8"0,-12 23 13 0,-46 0-10 0,-72 23-9 0,-48-11-3 0,0 1-1 0,59-13 1 0,61 0-2 0,35-13 0 0,35 1-1 0,25-23 1 0,-12 24-1 0,-49 11 1 0,-70 11 5 0,-36 24-1 0,11 1-3 0,96-13-27 0,12-23-44 0</inkml:trace>
  <inkml:trace contextRef="#ctx0" brushRef="#br0" timeOffset="26">8610 16860 28 0,'-25'-48'20'0,"25"25"-1"0,0 10 2 0,0 60-5 0,0 132-1 0,-11 35-13 0,11 0-4 0,11-106 8 0,-11-24-8 0,0-73 1 0,0 12 0 0,0 48 0 0,0-46-1 0,-11-72-37 0,11-61-12 0,0 73 24 0</inkml:trace>
  <inkml:trace contextRef="#ctx0" brushRef="#br0" timeOffset="27">8585 16919 27 0,'-58'-36'25'0,"-2"0"-11"0,24 1 2 0,24 12 8 0,24 10-10 0,36 13-7 0,165 13 1 0,-9-13-5 0,70-13 0 0,46 13-2 0,38 0-2 0,12 0 0 0,11 0-1 0,-48 13-1 0,-47-13 2 0,-25 0-1 0,-70-13 3 0,-60 1 6 0,-59 0 3 0,-49-1 0 0,-23 2-3 0,0-1-2 0,0 12-4 0,-11 48-3 0,-14 95-1 0,-22 83-5 0,12 0-1 0,23-71 6 0,0-47 4 0,0-25-14 0,-12-11-49 0,-12-61-10 0</inkml:trace>
  <inkml:trace contextRef="#ctx0" brushRef="#br0" timeOffset="28">8824 17871 22 0,'0'0'0'0,"-47"0"21"0,34-12 4 0,13 12 1 0,36 0-11 0,36 0-9 0,59-11-1 0,84 11 0 0,82-12-1 0,72-13-4 0,36 14-1 0,-11 11-4 0,-38 0 4 0,-59 0 4 0,-45 0 4 0,-74 0 2 0,-59 0-1 0,-48-12 0 0,-47 1 0 0,-24-2-6 0,-24-11-39 0,-12 11-80 0</inkml:trace>
</inkml:ink>
</file>

<file path=ppt/ink/ink3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9.23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5514 4917 33 0,'-36'-12'16'0,"0"1"-1"0,13 11-8 0,23 0 1 0,12-12-4 0,-12 12 2 0,0 0 2 0,11 0 0 0,25 0-2 0,11-12-2 0,25 12-2 0,24 0 1 0,23 0-1 0,23 0 0 0,37-13-1 0,0 13-1 0,11-11 2 0,1 22 0 0,0-11 0 0,24 0-1 0,10-11-1 0,1-1 1 0,-11 1 1 0,-1-2 0 0,11-11-1 0,-10 11 2 0,12 3-1 0,-1-1-1 0,0-2-2 0,-23-11 3 0,-1 24-1 0,-11-13 0 0,-14 13-1 0,2 0 1 0,-11 0 1 0,-2 0-2 0,-23 0 2 0,-12 0-3 0,-13 0 2 0,-21 0-1 0,-15 0 1 0,-33 13-1 0,-25-1 1 0,-13-12 0 0,-22 0 3 0,-37 12-2 0,-71 1 0 0,-48-2-1 0,-47 12 2 0,-37-23-3 0,-34 12 1 0,-37 13 0 0,-23-14 0 0,23 1 1 0,-59-1-2 0,72-11 1 0,-1 13 0 0,-1-13 0 0,27 0 0 0,23 0 1 0,9 0-1 0,37-13 0 0,13 26-2 0,12-13 2 0,12 12-1 0,35-12 1 0,12 0-1 0,24-25 1 0,35 25-3 0,13-11 3 0,23-1-1 0,24 12 0 0,-1 0-1 0,26 0 1 0,23 12-1 0,35-12 1 0,36 0 2 0,47-12-2 0,38 1-1 0,22-2 1 0,24 1-1 0,12-13 2 0,24 25-2 0,12-10-1 0,24-1 0 0,11-2 2 0,-11 1-1 0,-1 12 0 0,-11 0 1 0,-12 0-2 0,0 12 3 0,-36 1-2 0,-24-13 0 0,0 11 1 0,-23-11 0 0,-25 0 0 0,-35 0-1 0,-37 0 1 0,-9 0 0 0,-2-11 1 0,-24-2-1 0,-12 1 0 0,-34 12 1 0,-14-12 0 0,-70 12-38 0,35 12-41 0</inkml:trace>
  <inkml:trace contextRef="#ctx0" brushRef="#br0" timeOffset="1">1846 6644 43 0,'-36'-48'22'0,"24"36"-7"0,36 1-5 0,-12-14 14 0,0 13-6 0,36 1-9 0,23-1-3 0,25 1 0 0,11-2-2 0,0 1 2 0,12 12-3 0,12 0 3 0,11 0-1 0,14-12 0 0,-13-1-4 0,-12 13 2 0,-24 0-1 0,23 0 2 0,26-11-3 0,33 11 2 0,-8 0-3 0,8 0 3 0,-10 0-2 0,11 0 1 0,1 0-4 0,11-12 5 0,-23 12-4 0,-12 0 4 0,-14-11-4 0,15-1 3 0,11 0-2 0,-13 12 1 0,1 0-3 0,0 0 3 0,-12 0-1 0,-1-13 1 0,-34 13-2 0,-1 0 1 0,-36 0 0 0,-11 0 1 0,-25 0-1 0,-36 0 0 0,-11 0 0 0,13 0 0 0,-13 13 0 0,-36 11-145 0</inkml:trace>
  <inkml:trace contextRef="#ctx0" brushRef="#br0" timeOffset="2">2061 8192 24 0,'-12'-24'17'0,"0"0"-1"0,12 11 0 0,12-10 13 0,-24-1 3 0,12 12-18 0,34 0-9 0,75 1 1 0,81 11-1 0,13 0-3 0,-25 0 1 0,-47 0 0 0,-83 0-1 0,-48 0 1 0,-72 0-1 0,-94 11-1 0,-49 1-1 0,-23 0 3 0,12 12-3 0,71-12 0 0,59 12 0 0,73-24 0 0,35 0 2 0,83 0-1 0,84-13 1 0,23-10 1 0,13 12-4 0,-37-14 3 0,-47 25 1 0,-24-12-2 0,-83 12 4 0,-36-11-1 0,-23 11-2 0,-49 0-16 0,13 35-126 0</inkml:trace>
  <inkml:trace contextRef="#ctx0" brushRef="#br0" timeOffset="3">21053 7453 25 0,'0'0'0'0,"-23"0"38"0,-13 0-23 0,13 0 0 0,23 0 1 0,12 12-5 0,71-12-2 0,47 0-4 0,61 0-2 0,59-12-2 0,48-1 1 0,24 13-2 0,10-10-1 0,-21 10-1 0,-49 0 0 0,-48 10 0 0,-60-10 1 0,-34 0 0 0,-61 0 2 0,-59-10-1 0,-59-1 2 0,-84-2 0 0,-95 1-1 0,-48 12 3 0,-24 0-1 0,-23-12-1 0,0 12 1 0,59 0-2 0,59 0-2 0,61 12 1 0,46-12 1 0,25 0 1 0,47 0-1 0,23-12-2 0,13 12 0 0,61 0-1 0,22-13 0 0,36 13 1 0,71 0 1 0,61-11-1 0,35 11-1 0,10 0-1 0,-21 0 1 0,-36 11 0 0,-14 2-1 0,-34-13 1 0,-24 12 1 0,-48-12-1 0,-36 0 1 0,-11-12 0 0,-24 12 0 0,-25 0 1 0,-11 0 0 0,-12-13-1 0,-47 38-18 0,11-13-54 0</inkml:trace>
</inkml:ink>
</file>

<file path=ppt/ink/ink3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9.37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20387 4108 11 0,'-12'-36'11'0,"12"25"0"0,-24-2-4 0,12 13 1 0,12 0-4 0,0 0 5 0,36 0 1 0,48-24-2 0,23 1-3 0,-1 23-2 0,-10 10-2 0,-36 3 1 0,-13-1-1 0,1-12 0 0,-36 0 1 0,-48 0 9 0,-59 12-10 0,-24 1 1 0,0 10 0 0,23-12-1 0,13-11 0 0,35-11 1 0,25-1 3 0,23-12 2 0,0 24-6 0,47 0-1 0,49 13 0 0,35-26-1 0,24 13 1 0,-25 0 0 0,-22 13 1 0,-61-13 0 0,-11 11-1 0,-24-11 1 0,-12 0 4 0,-61-24-4 0,-45 24 0 0,-13 13 0 0,-1-2-2 0,26 1 1 0,46-1 1 0,36-22 0 0,24 11-1 0,48-12-2 0,35 1 2 0,12-2 0 0,-36 1 1 0,-35 12 0 0,-36 0-2 0,0 12-12 0,12 12-92 0</inkml:trace>
  <inkml:trace contextRef="#ctx0" brushRef="#br0" timeOffset="1">19649 5179 4 0,'0'0'0'0,"-12"-12"9"0,0-11 3 0,0 23 0 0,12 0 4 0,0 0-6 0,12 0-3 0,36-11 1 0,-1 11-2 0,25 0-2 0,-1 0-1 0,-11 0-2 0,-1 0 1 0,-11-13-1 0,-12 1 1 0,-36-13 3 0,-36 14-3 0,-24-1-2 0,13 12 1 0,23 12-1 0,24 12 0 0,36 0 0 0,-1 0 1 0,-11-14 1 0,-24 3 0 0,-12-1-3 0,-24 24-22 0,-11 12-43 0</inkml:trace>
  <inkml:trace contextRef="#ctx0" brushRef="#br0" timeOffset="2">19577 5667 32 0,'-12'-11'4'0,"-11"-1"0"0,35 12-2 0,47 12-1 0,23-1-1 0,15-11 0 0,-2 12 4 0,-24-24-1 0,-35 1 1 0,-24-1 1 0,-12 0-3 0,-48 12-1 0,-11 0 0 0,23 0 0 0,24 12-1 0,24 11 1 0,12-11-1 0,-12 12 1 0,-37 24-13 0,-9-13-39 0</inkml:trace>
  <inkml:trace contextRef="#ctx0" brushRef="#br0" timeOffset="3">19554 6226 36 0,'0'0'3'0,"-59"-11"2"0,22 11 14 0,37 0-9 0,12 0 6 0,47 0-4 0,25 0-5 0,34 0-5 0,2 0 0 0,-25 0-1 0,-35 11 0 0,-11-11 0 0,-26-11 2 0,-12-1 1 0,-22-24 0 0,-49 13-1 0,12 0 3 0,13 10-3 0,23 13 0 0,35 0-3 0,13 36 0 0,0-1 0 0,-24-11 1 0,-48 12 1 0,-23 1-3 0,-13-16-38 0,36-8-49 0</inkml:trace>
  <inkml:trace contextRef="#ctx0" brushRef="#br0" timeOffset="4">18291 7679 11 0,'0'-11'10'0,"24"-25"1"0,-1 12 29 0,-10-12 10 0,-13 25-30 0,0 58-11 0,0 48-4 0,0-11-1 0,0-25-1 0,12-23-2 0,-12 0 0 0,-12-12-32 0,-1-24-80 0</inkml:trace>
  <inkml:trace contextRef="#ctx0" brushRef="#br0" timeOffset="5">18113 7716 21 0,'-24'-25'28'0,"24"-10"-8"0,0 11 13 0,36-13-12 0,23 3-12 0,13 22-3 0,-26 24-3 0,-10 22 2 0,-11 16-2 0,-25 21 0 0,-36 13 1 0,-12-13 0 0,-11-12-1 0,-1-24 0 0,25-24 1 0,23-11 0 0,59-11-2 0,37-1-1 0,35 1 0 0,-1-13 0 0,-34 11-1 0,-48 13-1 0,-24 13-29 0,-12 22-83 0</inkml:trace>
  <inkml:trace contextRef="#ctx0" brushRef="#br0" timeOffset="6">17934 8370 75 0,'-13'0'6'0,"-10"0"21"0,71-13-10 0,83-21 4 0,58-3-8 0,-10-10-5 0,-35 35-4 0,-73 0-3 0,-59 12 0 0,-24 12-11 0,-35 24-68 0,35-24 27 0</inkml:trace>
  <inkml:trace contextRef="#ctx0" brushRef="#br0" timeOffset="7">18160 8608 65 0,'0'0'0'0,"-12"-35"25"0,36 35-17 0,12-11 8 0,-12-2 0 0,35 13-6 0,13 0-4 0,-24 13-4 0,-48 21-1 0,-37 3 2 0,-35-3 0 0,14-9-2 0,46 10-2 0,46 1 1 0,51 12-1 0,-14 0 1 0,-71-14 1 0,-71 3 6 0,-24-24-2 0,23-2-3 0,48-11-7 0,48-36-91 0,-12 36 50 0</inkml:trace>
  <inkml:trace contextRef="#ctx0" brushRef="#br0" timeOffset="8">19018 8013 62 0,'0'0'7'0,"35"13"9"0,25 45 4 0,-36-22-5 0,-48 0-3 0,-36-36-6 0,-11-36 1 0,83-24-5 0,59 26-3 0,35 21-10 0,26 13 5 0,11 0 4 0,-24-12 2 0,1-24 0 0,-61 13-2 0,-59 11 3 0,-36 12 4 0,-47 12-1 0,23 22-3 0,37 3-1 0,46-13 1 0,25-35-2 0,24-50 0 0,-1-33-4 0,-24-2 6 0,-34 84 7 0,-37 60 3 0,-37 35-5 0,38-1-4 0,23-9-2 0,0-14-109 0</inkml:trace>
  <inkml:trace contextRef="#ctx0" brushRef="#br0" timeOffset="9">18803 9085 59 0,'-47'-48'45'0,"59"25"-28"0,95-2-6 0,59 0-7 0,-36 15-1 0,-69-1-1 0,-61-14 1 0,-48 0-2 0,-23 25-1 0,-1 50 2 0,36 55 1 0,25-9-2 0,11-13-3 0,-12-11-13 0,35-26-103 0</inkml:trace>
  <inkml:trace contextRef="#ctx0" brushRef="#br0" timeOffset="10">19256 9144 63 0,'0'-12'50'0,"58"-1"-41"0,27 86-4 0,-38 34-4 0,-47-24 2 0,-71-23 4 0,23-48-1 0,35-96 0 0,49-23-5 0,36 47 0 0,24 37-5 0,-1 23-49 0,-47 0-28 0</inkml:trace>
  <inkml:trace contextRef="#ctx0" brushRef="#br0" timeOffset="11">19994 9192 32 0,'12'-12'18'0,"0"-12"2"0,-12-36 1 0,-48 37 6 0,1 11-16 0,-25 47-6 0,1 38-2 0,22-15 0 0,38 2-2 0,35-23 0 0,24-26 0 0,11-72 1 0,0 14-3 0,-23 12 1 0,-36 12 2 0,0 34-2 0,0 12 0 0,0 1 0 0,24 12 2 0,-12 0-2 0,24-11 0 0,24-14 0 0,10-22 1 0,1-39 0 0,-10 3-3 0,-2 0 3 0,-23 11-1 0,-24 24 2 0,-12-1 1 0,0 26-2 0,13 11-1 0,-2 12 0 0,12 12 1 0,2-14 0 0,-2-34-1 0,1 0 1 0,12-23 0 0,0 12-2 0,-1 11 1 0,1 11 0 0,23-11-1 0,-22-24 0 0,-14 12-43 0,-23 12-51 0</inkml:trace>
  <inkml:trace contextRef="#ctx0" brushRef="#br0" timeOffset="12">20554 8930 126 0,'-48'-24'5'0,"24"11"-31"0,48 26-56 0</inkml:trace>
  <inkml:trace contextRef="#ctx0" brushRef="#br0" timeOffset="13">22352 7346 88 0,'0'-24'3'0,"58"-47"20"0,-9 84-15 0,-49 69-1 0,0 37-5 0,-13 11-11 0,2-9-77 0,11-110 59 0</inkml:trace>
  <inkml:trace contextRef="#ctx0" brushRef="#br0" timeOffset="14">22221 7918 74 0,'-48'0'26'0,"12"0"-7"0,120-13-19 0,95-10 1 0,10 12-15 0,-105 22-86 0</inkml:trace>
  <inkml:trace contextRef="#ctx0" brushRef="#br0" timeOffset="15">22233 8275 26 0,'0'-12'20'0,"36"-24"14"0,-13 24-11 0,25-11-7 0,0-1-7 0,23 12-4 0,-11 12-1 0,-1 12-2 0,-35 12 0 0,-48 11 3 0,-72 1 0 0,24-13-1 0,62-10-3 0,33 22-2 0,36 49 1 0,-22-24-1 0,-49-26 2 0,-49-21 1 0,-21-1 0 0,34-12-1 0,36-12-22 0,72-24-101 0</inkml:trace>
  <inkml:trace contextRef="#ctx0" brushRef="#br0" timeOffset="16">22912 8667 31 0,'12'-23'12'0,"47"-13"-11"0,0 1 0 0,-11-1 28 0,-12 0-6 0,-13 13-13 0,-10-2-3 0,-37 2 4 0,-12 23 0 0,-11 71-7 0,11 48-1 0,23 12-1 0,26-36-1 0,-13-35-1 0,0-23-15 0,0-50-95 0</inkml:trace>
  <inkml:trace contextRef="#ctx0" brushRef="#br0" timeOffset="17">22816 8501 87 0,'0'-23'3'0,"36"-14"3"0,82 14-1 0,14 12 4 0,-13 11-12 0,-46 23-88 0</inkml:trace>
  <inkml:trace contextRef="#ctx0" brushRef="#br0" timeOffset="18">23209 8799 31 0,'0'0'0'0,"0"0"20"0,60 0-18 0,11-36 4 0,1-12 16 0,-48 25-16 0,-24-2-2 0,-36 2 1 0,-13 23 4 0,15 48-4 0,11 23 0 0,23 0-1 0,34-23-2 0,38-24 0 0,11-48-1 0,12-24 0 0,-11 2 0 0,-37-4-1 0,-24 16 1 0,2 34-1 0,-1 23 0 0,0 49 1 0,-12-12 1 0,-12-26 1 0,-60-21 1 0,12-37-16 0,37-47-46 0,22 35 3 0</inkml:trace>
  <inkml:trace contextRef="#ctx0" brushRef="#br0" timeOffset="19">23971 8489 77 0,'0'0'16'0,"0"73"11"0,-11 69-22 0,-2-47-4 0,-10-12-19 0,23-59-80 0</inkml:trace>
  <inkml:trace contextRef="#ctx0" brushRef="#br0" timeOffset="20">24054 8763 71 0,'0'0'14'0,"25"-36"30"0,34 13-39 0,48 23-6 0,-35 11-103 0</inkml:trace>
  <inkml:trace contextRef="#ctx0" brushRef="#br0" timeOffset="21">1370 16621 93 0,'0'-37'9'0,"-12"27"-4"0,-1-26 27 0,26 36-18 0,-1 83-4 0,12 60 2 0,-1-13-7 0,-11-59-2 0,0-34 0 0,-24-37-4 0,-11-71-52 0,11 0-64 0</inkml:trace>
  <inkml:trace contextRef="#ctx0" brushRef="#br0" timeOffset="22">1298 16466 51 0,'-24'-35'16'0,"-35"-13"42"0,-12 84-34 0,-14 83-13 0,39 59-7 0,69 13-5 0,61-36-2 0,70-36 1 0,13-84 3 0,11-70 6 0,-46-49 0 0,-61-48 0 0,-47-94 1 0,-83-59-2 0,-84 95 5 0,-95 154-7 0,11 120-4 0,25 106-8 0,95 47-149 0</inkml:trace>
  <inkml:trace contextRef="#ctx0" brushRef="#br0" timeOffset="23">2418 17193 12 0,'0'-23'16'0,"24"10"22"0,-14 1-8 0,3-13-9 0,-13 14-5 0,-13 11-4 0,-8 0-5 0,-28 0-2 0,13 0-1 0,-11 11-2 0,-25 2-2 0,25-1 1 0,10 0-1 0,14 12 0 0,10-1 3 0,2 1 2 0,-1-11 0 0,12 21-1 0,0 15-1 0,12 10-1 0,-1 13-1 0,2 11-2 0,-1-47 13 0,-12 35-15 0,0 11-1 0,0 2 1 0,-12-13-2 0,-1-10 0 0,2 10-1 0,11-35 14 0,-12 12-15 0,-1 23 2 0,3-11 2 0,10-1-1 0,-12-11 1 0,12 0 2 0,0-25-2 0,12 1 2 0,34 0 3 0,27-12-6 0,22 0 4 0,-12-2 2 0,-23 3-1 0,-26-13 4 0,-21-13-29 0,-13 13-93 0</inkml:trace>
  <inkml:trace contextRef="#ctx0" brushRef="#br0" timeOffset="24">6251 17727 0 0,'0'0'0'0,"-11"0"12"0,-1-10 3 0,-1-2 3 0,13 12 1 0,-10 0-3 0,-2 0-5 0,-12 12 0 0,24-12-3 0,24 0-3 0,70-12 0 0,13 0-2 0,13 24-1 0,-25-12 0 0,-35 0 0 0,-24 0 1 0,-24-12 2 0,-12 0-2 0,-48 12-3 0,-23 12-1 0,-37 12 1 0,12-14 2 0,2-10-1 0,45 0 1 0,26 0-2 0,10 0-1 0,49 13-1 0,37-13 1 0,33 0 1 0,3-13 1 0,-39 13-1 0,-34 0-1 0,-24 0 4 0,-24 0 3 0,-1 0-5 0,13 0-2 0,0 0 3 0,0-10-3 0,0 10-126 0</inkml:trace>
  <inkml:trace contextRef="#ctx0" brushRef="#br0" timeOffset="25">5288 18418 0 0,'0'0'0'0,"0"0"15"0,-12 0 9 0,0 0-8 0,0-11-9 0,36 11-3 0,23 0 0 0,25-12-1 0,-14 12-1 0,-22-11 3 0,-23 11-1 0,-26 0 0 0,-34 0 0 0,-13 0-2 0,1 11-1 0,12 1-2 0,23-1 3 0,36 2-2 0,59-13 0 0,13-13-1 0,-14 2 2 0,-21 11 3 0,-49 0-1 0,-13-12-56 0,13 12 19 0</inkml:trace>
  <inkml:trace contextRef="#ctx0" brushRef="#br0" timeOffset="26">9277 17681 2 0,'0'-12'11'0,"-12"12"-4"0,-1 0 2 0,2 0 2 0,-1 12 5 0,12-12 1 0,-11 0-2 0,11 12-6 0,0 0-2 0,47-12-3 0,36 0-1 0,23 0 0 0,-9 0 0 0,-38-12 0 0,-23 12 0 0,-36 0 0 0,-13 0-2 0,-34 0-2 0,-24 24 1 0,-12-24 0 0,-1 10 0 0,13-10 0 0,23 13 1 0,37-13 0 0,22 0 1 0,48 12 1 0,37-12 0 0,10 0 1 0,-33-12 0 0,-39 12-2 0,-21 0-113 0</inkml:trace>
  <inkml:trace contextRef="#ctx0" brushRef="#br0" timeOffset="27">8253 18395 0 0,'-13'0'1'0,"2"0"4"0,-1-11 9 0,-12-2 5 0,24 1-6 0,-12 12-6 0,12 0-5 0,36-12 2 0,23 12 2 0,14-11 0 0,-3 11-1 0,-34-12 3 0,-24 12-5 0,-24 0-4 0,-47 0 0 0,-1 0-4 0,-23 12 4 0,-2-1-1 0,39 1 2 0,46 0 1 0,59-12 2 0,25 0 3 0,23 0 0 0,-36 0 0 0,-23 0-5 0,-36 0-88 0</inkml:trace>
  <inkml:trace contextRef="#ctx0" brushRef="#br0" timeOffset="28">12992 17777 11 0,'-24'-13'14'0,"0"1"13"0,13 0-2 0,34 12-17 0,38 0-4 0,57-13 1 0,13 3 3 0,-35-2 1 0,-62 0 1 0,-45 0-4 0,-36 12-6 0,-38 0 1 0,15 12-2 0,46 0 1 0,48 0 0 0,35-2-7 0,13-10-101 0</inkml:trace>
  <inkml:trace contextRef="#ctx0" brushRef="#br0" timeOffset="29">12194 18384 6 0,'0'0'2'0,"-35"0"-1"0,-13 0 12 0,12 0 12 0,24 0-16 0,24 0-4 0,36-13 1 0,34 1-1 0,15 0-1 0,-51 1-2 0,-33 11-1 0,-72 0 1 0,-38 11-1 0,27 1 0 0,34 0 1 0,72-12 0 0,34 0 1 0,15 0 1 0,-38-12-6 0,-72 12-86 0</inkml:trace>
</inkml:ink>
</file>

<file path=ppt/ink/ink3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0.24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17482 7132 6 0,'-36'-12'31'0,"12"1"-16"0,12 11 10 0,-1-13-2 0,2 13-10 0,-1 0-3 0,12 0-4 0,0 13-1 0,0-13 1 0,0 0 1 0,12 11-4 0,24-11 1 0,0 12-1 0,12-12-1 0,22-12 2 0,14 12-1 0,0 0-1 0,-14 0-1 0,1 0 1 0,49 0 0 0,23-11-1 0,0 11 2 0,-12 0-2 0,-12 0 0 0,0 0 1 0,11 0-2 0,2 0 0 0,-13 0 1 0,-11 0 0 0,-1-13 1 0,23 13-1 0,-10 0 0 0,-1 0-2 0,-13 0 0 0,14 0 1 0,11-12 1 0,-1 12 0 0,13-12-1 0,-11 12 1 0,-1 0-2 0,0-13 0 0,-12 3-1 0,12 10 3 0,23-11-1 0,-11 11 0 0,13 0-3 0,-3 0 4 0,-21 0-1 0,-13 0 0 0,1 0 0 0,-37 0 0 0,-13 0 0 0,-34 0 0 0,-11 0 0 0,11 0 2 0,-25 0 0 0,2 0 0 0,-13-13-11 0,-36 13-143 0</inkml:trace>
  <inkml:trace contextRef="#ctx0" brushRef="#br0" timeOffset="1">13409 6965 21 0,'-13'-11'30'0,"13"-2"-16"0,36 1-2 0,24 0 14 0,36 1-6 0,23 11-12 0,-13 11-5 0,-22 1 0 0,-36-12 0 0,-1 0-2 0,-11-12 3 0,-24 12-2 0,-12 0-1 0,-59 0 0 0,11 0 0 0,-12 0-1 0,36 12 1 0,13 24-3 0,11 12 2 0,0 11 0 0,0 1 1 0,0-1-2 0,-12 1 2 0,-1-13-1 0,-10-23-2 0,-1 0 4 0,-1-12-1 0,-21-1 0 0,-15 2-1 0,25-13 1 0,2 0-1 0,22 0 1 0,12 0-1 0,0 0 0 0,25 0 2 0,32 0 0 0,28 12 0 0,-14-12-1 0,0 0 2 0,-10 0-1 0,-2 0 0 0,-36 0 0 0,-12 0 0 0,2 0 1 0,-13-12-2 0,0 12 0 0,0 0-43 0,-13 0-54 0</inkml:trace>
  <inkml:trace contextRef="#ctx0" brushRef="#br0" timeOffset="2">14397 6917 36 0,'0'-11'28'0,"0"-12"-6"0,0 23-8 0,0-13 11 0,0 1-6 0,0 0-11 0,0 12-7 0,0 37 0 0,0 9 1 0,0 26 0 0,-12 11-1 0,12-11 2 0,0-1 0 0,0-11 1 0,0-25-1 0,0-35 1 0,0 13 2 0,0-38-2 0,-12 13-30 0,12 1-93 0</inkml:trace>
  <inkml:trace contextRef="#ctx0" brushRef="#br0" timeOffset="3">14778 6906 45 0,'0'0'6'0,"-35"11"16"0,35-11-19 0,0-11 54 0,23-12-50 0,38-14-3 0,21 1-2 0,2-12 0 0,-14 1 4 0,-21 23-2 0,-26-10-3 0,1 21 2 0,-24-11-3 0,0 0 2 0,-11 12 0 0,-13 12 0 0,-1 0-3 0,14 0 2 0,11 0-1 0,0 12 0 0,0-12 0 0,24 11 0 0,23 2 1 0,0 11-2 0,-34 10 2 0,-13-21 0 0,-36 11 1 0,-23-11-10 0,11 10-51 0,48-12-16 0</inkml:trace>
  <inkml:trace contextRef="#ctx0" brushRef="#br0" timeOffset="4">15529 6215 67 0,'12'-12'18'0,"34"-12"16"0,3 37-25 0,-37 46-4 0,-37-13 4 0,2-9-1 0,10-13-3 0,13-24 2 0,49 0 0 0,45-24-5 0,14 0-7 0,-48 24-29 0,-48 12-87 0</inkml:trace>
  <inkml:trace contextRef="#ctx0" brushRef="#br0" timeOffset="5">15444 6691 87 0,'-34'-13'25'0,"45"3"-11"0,85-14-13 0,-1-13 1 0,-12 26 0 0,13 11-8 0,-37 0-45 0,-35 0-19 0</inkml:trace>
  <inkml:trace contextRef="#ctx0" brushRef="#br0" timeOffset="6">15696 6703 34 0,'-13'0'43'0,"-22"-12"-7"0,46 12-33 0,13 12 2 0,12 0 8 0,11 12-4 0,-22 12-4 0,-37-1-1 0,-1 1-1 0,26-24 0 0,10 13-1 0,1 9 0 0,-12-10 4 0,-59-11 1 0,-37-13-4 0,0 23-26 0,25 38-119 0</inkml:trace>
  <inkml:trace contextRef="#ctx0" brushRef="#br0" timeOffset="7">14886 7620 45 0,'-25'-12'44'0,"25"-1"-28"0,25 13-1 0,10 13 0 0,49 11-8 0,-13 23-5 0,12 13-1 0,-11-36 0 0,-36-24 2 0,-25 0 1 0,-11-47-1 0,-23-13-1 0,-1 24-1 0,-1 24 0 0,38 12-1 0,-1 24 0 0,-1 23 2 0,-11-10-1 0,-23-3-1 0,-13-9-29 0,25 0-69 0</inkml:trace>
  <inkml:trace contextRef="#ctx0" brushRef="#br0" timeOffset="8">15600 7465 116 0,'-13'-12'10'0,"26"72"0"0,-1 22-9 0,-12 2-17 0,-48-13-73 0</inkml:trace>
  <inkml:trace contextRef="#ctx0" brushRef="#br0" timeOffset="9">15398 7976 94 0,'-11'-11'46'0,"11"-24"-35"0,118 23-32 0,-36 12-100 0</inkml:trace>
  <inkml:trace contextRef="#ctx0" brushRef="#br0" timeOffset="10">15457 8168 66 0,'-13'-12'32'0,"26"0"-26"0,35 12-3 0,23 12 12 0,-35 34-3 0,-25 4-5 0,-34-3 0 0,-1-12-2 0,24 1-2 0,36 1-1 0,-25-3 0 0,-93-10 3 0,-145 23-28 0,96 14-86 0</inkml:trace>
  <inkml:trace contextRef="#ctx0" brushRef="#br0" timeOffset="11">13552 9311 20 0,'-12'0'10'0,"-12"-24"22"0,24 0-4 0,36 1 0 0,35 10-13 0,60 1-9 0,24 12-4 0,-36 12-1 0,-59 1 0 0,-48-13 2 0,-36-13-2 0,-24 1 0 0,-11-11-1 0,12 11 0 0,22 24-1 0,1 59 1 0,24 36-1 0,12 12 1 0,12-24-1 0,-24-24 1 0,-24-46 1 0,-23-13-1 0,-1 1-1 0,-12-13 0 0,13 11 1 0,23-11 0 0,24 0 2 0,48-11 4 0,58 11 4 0,3-13-5 0,-50 13-3 0,-36 0-10 0,-23 0-82 0</inkml:trace>
  <inkml:trace contextRef="#ctx0" brushRef="#br0" timeOffset="12">14171 9477 117 0,'0'-35'8'0,"12"11"0"0,24 1-6 0,-12 10 11 0,0 13-7 0,10 13-4 0,2 34 0 0,-23 11-2 0,-13 3 1 0,-24-1 0 0,-1-1 2 0,-9-23-2 0,10-13 4 0,11-11-2 0,13-12 1 0,37-12-1 0,22-1-2 0,0 13 1 0,-23-10-2 0,-12-1-3 0,-24 11-67 0,-12 0-11 0</inkml:trace>
  <inkml:trace contextRef="#ctx0" brushRef="#br0" timeOffset="13">14635 9406 96 0,'0'-11'7'0,"47"-2"0"0,25-24 2 0,24-21 17 0,-13-2-14 0,1 13-6 0,-49 36-2 0,-11-14 0 0,-12 13-3 0,-1-1 0 0,-11 13-4 0,0 37-49 0,0-24-52 0</inkml:trace>
  <inkml:trace contextRef="#ctx0" brushRef="#br0" timeOffset="14">14659 9454 66 0,'0'0'0'0,"-13"-25"39"0,13 2-24 0,13 23 2 0,10 12-7 0,38 59-6 0,10 24-3 0,12-11 2 0,1-26 5 0,-38-21 1 0,-21-24-2 0,-25-13-1 0,-12 0-5 0,-11-13-27 0,-13 1-101 0</inkml:trace>
  <inkml:trace contextRef="#ctx0" brushRef="#br0" timeOffset="15">13634 10798 6 0,'0'0'2'0,"-11"0"4"0,35-11 5 0,24-1 13 0,34 12-10 0,14 0-7 0,-13-11-2 0,-35-14-2 0,-24 2 2 0,-37 0 0 0,-10-2-1 0,-13 13-2 0,-11 24-1 0,23 47-1 0,0 49-2 0,24-13 2 0,12-12 1 0,-12-22 0 0,0-15-2 0,-12-21 2 0,-36-14-2 0,1-11 1 0,-12 0 1 0,47-11 5 0,24-2-2 0,47-11-2 0,36 13-1 0,-23-1 0 0,-36 12-17 0,-13 0-53 0</inkml:trace>
  <inkml:trace contextRef="#ctx0" brushRef="#br0" timeOffset="16">14194 10953 70 0,'0'-11'5'0,"-11"-12"2"0,47-2 4 0,-12 13 15 0,-24-1-11 0,11 13-9 0,-11 25-3 0,0 23-2 0,0 0 0 0,47-1 0 0,2 36 2 0,-85-47 5 0,-48-24-4 0,25-1-3 0,23-11-38 0,36 0-59 0</inkml:trace>
  <inkml:trace contextRef="#ctx0" brushRef="#br0" timeOffset="17">14516 10990 69 0,'-11'-48'30'0,"70"-35"-4"0,48-12-5 0,-12 35-10 0,-11 24-6 0,-48 0-1 0,-13 24-1 0,1-11-3 0,0 23-12 0,0 0-37 0,-24 35-49 0</inkml:trace>
  <inkml:trace contextRef="#ctx0" brushRef="#br0" timeOffset="18">14600 10930 89 0,'-12'-11'6'0,"-12"11"9"0,35 23-6 0,14 25 7 0,57 11-5 0,14 0-5 0,-13-22 2 0,-23-14-3 0,-24-23-1 0,-24 0-2 0,-24-48-71 0,0 48 5 0</inkml:trace>
  <inkml:trace contextRef="#ctx0" brushRef="#br0" timeOffset="19">17517 15680 27 0,'-48'-11'20'0,"-24"-12"-5"0,-22 23 14 0,11-13-6 0,35 13-11 0,37 0-5 0,58 0-3 0,119-24-1 0,144 0 0 0,47 1-1 0,-11 11-1 0,-61 12 3 0,-82 0-1 0,-73-12 4 0,-58 12-4 0,-24-13-1 0,-12 2-1 0,-1 11-15 0,-24 24-97 0</inkml:trace>
  <inkml:trace contextRef="#ctx0" brushRef="#br0" timeOffset="20">17184 15883 20 0,'-12'0'13'0,"-12"0"3"0,0 0 4 0,24-11-1 0,0 11-12 0,12 0-2 0,24 0 1 0,23 0-2 0,71-25-2 0,49 0 1 0,48 3-1 0,-1 10-1 0,-11 0-1 0,11 0 2 0,0-1-1 0,-24 13 0 0,-59 0 2 0,-47 0 1 0,-36 0 3 0,-14 0-1 0,-21 0-1 0,11 0-1 0,-12 0-1 0,-13 0 1 0,13 0-3 0,-1 0 1 0,-10 0 0 0,-13 0 0 0,12 0 0 0,-12 0-1 0,0 0 0 0,11 0 0 0,2 0 0 0,10 0 0 0,-11 0 0 0,0 0-2 0,-24 0-158 0</inkml:trace>
</inkml:ink>
</file>

<file path=ppt/ink/ink3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0.36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4085 2965 5 0,'0'0'8'0,"-61"-36"28"0,50 25-17 0,0 11-8 0,46 0-3 0,37 0 0 0,58 0-2 0,36 0 2 0,38-13-3 0,45 13-1 0,26 0 0 0,34 0-3 0,13-12 2 0,-12 12-3 0,-13-12-1 0,-23 12 2 0,-12 0 0 0,-24 0-2 0,-35-13 3 0,-48 13 0 0,-36-10 9 0,-48-1-1 0,-23-39-2 0,-24 16-3 0,0 21-8 0,-13 49-123 0</inkml:trace>
  <inkml:trace contextRef="#ctx0" brushRef="#br0" timeOffset="1">17875 9550 40 0,'0'0'0'0,"-120"-13"34"0,61 26-32 0,35-13 3 0,36 11 16 0,71-11-10 0,120-11-6 0,142-2 1 0,96-11-3 0,35 11-3 0,-35 13 7 0,-72 13-1 0,-95 11-4 0,-108-11 0 0,-118-2-4 0,-96 1-36 0,-23-1-51 0</inkml:trace>
  <inkml:trace contextRef="#ctx0" brushRef="#br0" timeOffset="2">17767 10073 62 0,'0'0'0'0,"-202"24"53"0,119 23-56 0,107-34 10 0,106-26 13 0,191-24-10 0,167 3-5 0,25 10-2 0,-37 0 1 0,-70 24-1 0,-85 0-1 0,-143 11-1 0,-142-11-5 0,-95 13-37 0,-25 11-50 0</inkml:trace>
  <inkml:trace contextRef="#ctx0" brushRef="#br0" timeOffset="3">17482 10643 113 0,'-24'0'5'0,"-131"50"-6"0,167-16-6 0,155-57 30 0,308-49-3 0,13 25-14 0,192 23-3 0,-217 24 8 0,-152 0-5 0,-144-12-1 0,-85 1-3 0,-45-14-28 0,-37 0-115 0</inkml:trace>
  <inkml:trace contextRef="#ctx0" brushRef="#br0" timeOffset="4">21816 9345 70 0,'0'0'0'0,"0"-34"20"0,12 47-5 0,-24 69 6 0,0 12-12 0,0-10-3 0,12-24-1 0,0-36-2 0,0-24 1 0,0-24 0 0,0-24-2 0,24-11-1 0,-12-1 0 0,0-11 0 0,0 10-1 0,1 40-1 0,-2 8 1 0,-11 26 1 0,23 69-1 0,25 12-1 0,12-21 0 0,34-38 0 0,-10-35 2 0,-25-58 4 0,-34-38 1 0,-25 12 1 0,-12 25-5 0,12 35-4 0,12 48-37 0,-24 35-74 0</inkml:trace>
  <inkml:trace contextRef="#ctx0" brushRef="#br0" timeOffset="5">21792 10013 85 0,'-12'-11'9'0,"12"45"11"0,12 27-6 0,-24-1-1 0,12-13-6 0,0-23-3 0,0-24 1 0,0-37-2 0,0-10-2 0,12 0-1 0,12-1 1 0,-24 1 1 0,24 10-2 0,-12 26 1 0,1 22-2 0,21 13 3 0,14 23-3 0,0 3 1 0,-1-16-1 0,1-22 2 0,12-47 1 0,0-49 0 0,-49 2-6 0,1 21 6 0,-12 49-9 0,0 12-115 0</inkml:trace>
  <inkml:trace contextRef="#ctx0" brushRef="#br0" timeOffset="6">21720 10572 93 0,'-11'-11'33'0,"11"35"-32"0,-12 23 6 0,-1 1 6 0,2-1-7 0,22 1-4 0,-11-25 0 0,0-10 1 0,0-26 0 0,-11-21-2 0,11-26 0 0,-12 24 1 0,24-12-1 0,-1 0 0 0,14 25 1 0,11-1-1 0,-13 24 0 0,13 36-1 0,0 23 0 0,12 1 0 0,11-1-1 0,-11-23 1 0,-1-36 2 0,-11-59 1 0,-13-14 2 0,-23 2 3 0,0 37-6 0,0 9-1 0,-11 25-2 0,11 0-13 0,0 0-110 0,0 0 83 0</inkml:trace>
  <inkml:trace contextRef="#ctx0" brushRef="#br0" timeOffset="7">21935 8407 73 0,'0'0'0'0,"-13"-25"7"0,-10 13-2 0,-36 12 21 0,-13 37-10 0,13 45-12 0,11 25-2 0,24-11-1 0,48-37 0 0,48-22 1 0,35-37 0 0,12-61-2 0,12-22-1 0,-24-24-1 0,-60 23 2 0,-11 13 0 0,-36 0 0 0,-11 23-3 0,-14 24 2 0,2 48 1 0,-1 47 4 0,12 48-1 0,0 11-2 0,49-33-1 0,22-39 1 0,0-21-24 0,-11-37-81 0</inkml:trace>
  <inkml:trace contextRef="#ctx0" brushRef="#br0" timeOffset="8">22638 8537 4 0,'-24'-25'33'0,"-1"-9"12"0,-11 21-18 0,2 13-15 0,10 24-7 0,-12 36 0 0,0-13-2 0,23 1-2 0,13-25 1 0,25-10 0 0,22-26 0 0,2-34-1 0,-14 10 0 0,-12 27-2 0,-23 20 2 0,-11 15-1 0,-1 0 1 0,48-2 0 0,0-12-1 0,-1-11 2 0,1-47 0 0,12 0-2 0,-1 36 0 0,13 11-1 0,-12 58-1 0,-26-22 1 0,-9-12 2 0,-26-24 2 0,26-24-1 0,10-24-1 0,38 13-2 0,-2 35-2 0,-23 47 2 0,-24-11 1 0,-1-12 1 0,-22-24 0 0,-1 12 0 0,12-12-30 0,12-12-67 0</inkml:trace>
  <inkml:trace contextRef="#ctx0" brushRef="#br0" timeOffset="9">23626 8013 96 0,'0'24'3'0,"-24"120"7"0,-48 69 3 0,0 1-7 0,38-84-2 0,10-57-2 0,24-50-25 0,12-35-67 0</inkml:trace>
  <inkml:trace contextRef="#ctx0" brushRef="#br0" timeOffset="10">23732 8263 69 0,'13'-11'7'0,"-1"-26"2"0,0 85 14 0,-60 71-5 0,13 24-10 0,22-12-1 0,26-83-2 0,22-25 0 0,37-35-2 0,23-23-20 0,-23 22-38 0,-48 13-19 0</inkml:trace>
  <inkml:trace contextRef="#ctx0" brushRef="#br0" timeOffset="11">24256 8644 25 0,'0'-11'13'0,"0"-39"3"0,-11-8 6 0,-12 22 1 0,0 25-16 0,-2 11-4 0,-11 11 3 0,12 12-3 0,0 2-1 0,13 0-1 0,-1-14-1 0,-12 24 1 0,12-10-1 0,12-14 1 0,0 1 0 0,12-12 1 0,-1 0-2 0,2 0 1 0,22 0 0 0,1-12-1 0,12-12 1 0,-24 0-1 0,-12 24 0 0,-12 24 0 0,0 0 1 0,23-1 1 0,49-10-1 0,-1-26 0 0,-11-21 0 0,-1-74 0 0,-11 1-1 0,-12 12 0 0,-24 58-1 0,-24 37-1 0,-24 48 2 0,12 36 0 0,37-37 0 0,21-11 0 0,14-25 0 0,-24 2-1 0,-48 45 0 0,-47 3 1 0,11-38 0 0,49-34 0 0,22-12-24 0,38-2-69 0</inkml:trace>
  <inkml:trace contextRef="#ctx0" brushRef="#br0" timeOffset="12">24638 8608 13 0,'48'0'45'0,"23"-12"-23"0,24-11-11 0,-11-25-5 0,-48 48-5 0,-60 0 3 0,-35 37 3 0,35-3-3 0,71-22 0 0,36-58-1 0,1-15-2 0,-13-46 1 0,-47 12-3 0,-48 71 3 0,-35 72 2 0,11 47-1 0,72-12 0 0,24-1-2 0,-13-45-53 0,-24-24 1 0</inkml:trace>
  <inkml:trace contextRef="#ctx0" brushRef="#br0" timeOffset="13">21423 9096 94 0,'-24'0'6'0,"-70"12"-5"0,69 12 5 0,37 0 15 0,71-11-13 0,72-13-4 0,119-50-3 0,119 16-1 0,144-3-1 0,93 26-6 0,-34 22 5 0,-132 14 3 0,-144-13 11 0,-128-1 2 0,-121-22-2 0,-35-1-4 0,-24 0-5 0,-12-1-2 0,0 13-15 0,0 0-122 0</inkml:trace>
  <inkml:trace contextRef="#ctx0" brushRef="#br0" timeOffset="14">18683 11120 160 0,'-11'-23'14'0,"-24"-50"-10"0,70 73-30 0,25 13-94 0</inkml:trace>
  <inkml:trace contextRef="#ctx0" brushRef="#br0" timeOffset="15">18672 11394 96 0,'0'0'11'0,"-23"72"-15"0,23-12-80 0</inkml:trace>
  <inkml:trace contextRef="#ctx0" brushRef="#br0" timeOffset="16">18649 11941 80 0,'-23'25'3'0,"23"34"-82"0</inkml:trace>
  <inkml:trace contextRef="#ctx0" brushRef="#br0" timeOffset="17">18744 12204 45 0,'0'0'2'0,"0"0"-38"0</inkml:trace>
  <inkml:trace contextRef="#ctx0" brushRef="#br0" timeOffset="18">17791 13073 90 0,'-24'0'5'0,"-22"-23"-6"0,80-2-4 0,86-10 5 0,141-13 1 0,144 24 0 0,48 24-3 0,-25 0 11 0,-119-23 11 0,-130 11-6 0,-131 0-8 0,-48-1-13 0,-35 13-92 0</inkml:trace>
  <inkml:trace contextRef="#ctx0" brushRef="#br0" timeOffset="19">17934 14097 0 0,'-13'-12'4'0,"2"-1"15"0,11 2 18 0,-25 11-11 0,15-12-2 0,-14 12-10 0,12-11-4 0,0 11-5 0,70-12-4 0,39 0 0 0,69-1-1 0,49 2 1 0,59-1 0 0,0 12-1 0,-1 12 0 0,-35-12 1 0,-35 11-1 0,-48-11-1 0,-61 0 5 0,-45-11 0 0,-26-1-2 0,1 12-4 0,-24 12-34 0,-24-1-48 0</inkml:trace>
  <inkml:trace contextRef="#ctx0" brushRef="#br0" timeOffset="20">18100 14311 25 0,'-11'0'11'0,"-37"0"23"0,12 0-2 0,36 0-6 0,0 12-15 0,61-12-2 0,81-12-5 0,48 12-2 0,61-13-1 0,35 13-1 0,-25 0 0 0,-35 13 1 0,-71-13-1 0,-24 0 1 0,-47 0-1 0,-13 0 0 0,-24 12 1 0,-47-12-7 0,-23 0-24 0,-61 12-81 0</inkml:trace>
  <inkml:trace contextRef="#ctx0" brushRef="#br0" timeOffset="21">18100 14597 3 0,'-47'11'5'0,"-85"26"19"0,50-13 16 0,46-14-10 0,24 3-17 0,12-1-5 0,36-12-1 0,47 0-3 0,48-12-2 0,84-1 0 0,23 13-1 0,24-10 0 0,-13 10-3 0,-34 0 4 0,-24 0-2 0,-25 0 1 0,-12 10-1 0,-34-10 2 0,-36 0 3 0,-25 0-2 0,-23 13 0 0,-11-13-2 0,-25 0-18 0,0 0-82 0</inkml:trace>
  <inkml:trace contextRef="#ctx0" brushRef="#br0" timeOffset="22">21280 13823 26 0,'12'-36'32'0,"-12"1"10"0,0 24-12 0,-12 34-22 0,0 59-3 0,-12 14 0 0,12-24-2 0,12-37 0 0,0-23-1 0,-11-1-8 0,11-45-28 0,11-3-64 0,-11 37 83 0</inkml:trace>
  <inkml:trace contextRef="#ctx0" brushRef="#br0" timeOffset="23">21244 13859 3 0,'0'0'0'0,"-12"-72"31"0,36 13 13 0,12 11-15 0,24 36-18 0,-13 35-6 0,-23 27 2 0,-36 32 2 0,-24-46 0 0,-11-36-2 0,11-13-3 0,49 2-2 0,21 47-3 0,62 119 0 0,-60-96 0 0,11-47 3 0,12-12-7 0,1-12-61 0,-60 12-4 0</inkml:trace>
  <inkml:trace contextRef="#ctx0" brushRef="#br0" timeOffset="24">21196 14466 69 0,'0'-24'33'0,"0"12"-6"0,0 48-14 0,-11 24-6 0,11-1-3 0,0-36-1 0,0-10 1 0,0-60-1 0,-12-13-2 0,48-12 0 0,11 37-1 0,2 23-1 0,-38 36 1 0,-11-1 0 0,-72-12 1 0,49-22 0 0,34-1-2 0,37 48 0 0,-23 59-1 0,9 2-13 0,-9-26-21 0,-25-48-70 0</inkml:trace>
  <inkml:trace contextRef="#ctx0" brushRef="#br0" timeOffset="25">21256 14884 81 0,'0'23'35'0,"-12"48"-20"0,12 11-7 0,-12-45-4 0,12-24 1 0,12-63-2 0,0-32-1 0,24 11-2 0,11 59 0 0,-34 95-2 0,-60-47 3 0,22-36 0 0,25 0-1 0,36 24-1 0,-13 35 0 0,2 1 1 0,10-25-2 0,13-46-46 0,-24 11-42 0</inkml:trace>
  <inkml:trace contextRef="#ctx0" brushRef="#br0" timeOffset="26">21865 15895 15 0,'0'0'17'0,"-13"-12"17"0,49-36-8 0,11-23-5 0,13-13-11 0,-1 25 0 0,-12-12-1 0,-34-1-3 0,-13 13-2 0,0 35-3 0,-13 12 1 0,2-1-2 0,-14 26 1 0,14 11 1 0,11 0-2 0,60 11 0 0,11 13-2 0,-35 23 0 0,-36-10 3 0,-36-27 0 0,61-10-1 0,57-11 1 0,26-26-1 0,-13 1-3 0,-24-11 3 0,-23-25 0 0,-12 0 1 0,-13 0-1 0,-23 14 0 0,0 9 0 0,-23 13 1 0,-2 12-1 0,-11 12 0 0,0 13 0 0,2 9 0 0,-3 14 0 0,26-25 0 0,35-10 0 0,23-26 0 0,-11 13 0 0,-25 25-1 0,25 0 1 0,12-14-1 0,36-35 1 0,-1-24-2 0,-11 1 1 0,-25 0 0 0,-23-3 1 0,-24 16 0 0,0-3 0 0,-13 26 1 0,-10 11 1 0,10 24-3 0,38 0 0 0,47 10-2 0,-24 27 2 0,-37-1 0 0,-46-37 1 0,22-12 2 0,50-11-1 0,81 0-2 0,2-23 1 0,-25 0-1 0,-60-13 2 0,-11-47 1 0,-24 35-1 0,-13 35 0 0,-9 62-1 0,-2 34 0 0,70 0 0 0,51-47 0 0,21-36-1 0,2-48-40 0,-84 37-60 0</inkml:trace>
  <inkml:trace contextRef="#ctx0" brushRef="#br0" timeOffset="27">22721 16335 65 0,'0'-11'25'0,"-24"-13"-9"0,12 11-10 0,-48 13 9 0,-34 37-4 0,9 58-10 0,27 24 0 0,46-36 2 0,59-59-4 0,37-60 3 0,23-71-4 0,-24-48 4 0,-46-11-1 0,-14 58 1 0,-23 37-2 0,0 59 3 0,-12 72-2 0,-12 47 2 0,0 23-3 0,36-22 0 0,36-72 1 0,35-59 2 0,1-61-2 0,-25 47-2 0,-36 74 0 0,-23 70 3 0,-23-12 0 0,23-47-1 0,12-38-23 0,-1-81-38 0,2 0-8 0</inkml:trace>
  <inkml:trace contextRef="#ctx0" brushRef="#br0" timeOffset="28">23113 16121 22 0,'-11'-48'38'0,"11"25"-25"0,11 82-24 0,14-23-40 0</inkml:trace>
  <inkml:trace contextRef="#ctx0" brushRef="#br0" timeOffset="29">23317 16300 38 0,'23'-47'25'0,"1"10"17"0,-48 37-26 0,-22 71-12 0,46 37-4 0,34-37 0 0,2-35 1 0,-36-36 2 0,-47 0-1 0,24 0-1 0,34 11-2 0,84-58-9 0,24-24 2 0,1-24 7 0,-50 48 9 0,-70 34 6 0,-70 60-4 0,33 24-4 0,37 2-6 0,96-38-4 0,58-35-59 0,-106-12-1 0</inkml:trace>
  <inkml:trace contextRef="#ctx0" brushRef="#br0" timeOffset="30">24210 16287 10 0,'0'0'8'0,"0"-11"15"0,0-12-11 0,12 10 3 0,-24 1 4 0,-12 0-9 0,-12 12-4 0,0 24-2 0,-24 23 0 0,1 13-2 0,24-12-1 0,59-35 0 0,35-38 1 0,24-23-2 0,-47 37 0 0,-12 34 0 0,12 25-1 0,59-35 0 0,-13-50 2 0,-10-10-1 0,-59 35 1 0,-62 35-1 0,2 50 0 0,35-39 0 0,48-45 2 0,36-49 1 0,-12 24-3 0,-26 25 1 0,2 22-2 0,36-11 4 0,47-48 2 0,-35-36-2 0,-73 50 2 0,-70 58 2 0,11 36-3 0,71 11-3 0,61-60-1 0,-12-34-13 0,-49-25-56 0,-23 48 21 0</inkml:trace>
  <inkml:trace contextRef="#ctx0" brushRef="#br0" timeOffset="31">2906 14311 124 0,'-12'-23'5'0,"-12"117"3"0,0 85 8 0,-12 0-4 0,25-35-8 0,11-26-7 0,0-47-62 0,0-59-4 0</inkml:trace>
  <inkml:trace contextRef="#ctx0" brushRef="#br0" timeOffset="32">2774 14277 93 0,'-11'-61'6'0,"35"13"17"0,12 2-5 0,11 33-10 0,25 13-4 0,-2 36-2 0,-9 59-1 0,-15 13 1 0,-46 22 1 0,-71-47 1 0,-11-23-1 0,70-48-2 0,47 13-2 0,61 80 0 0,-26 27 0 0,-57-25 2 0,-96-36 1 0,-36-59 9 0,23-47-6 0,61-13-23 0,70 24-114 0</inkml:trace>
  <inkml:trace contextRef="#ctx0" brushRef="#br0" timeOffset="33">3692 14788 60 0,'0'-12'5'0,"12"-1"9"0,12-10 18 0,-1-1-18 0,-23-13-5 0,0 3-4 0,0 10-2 0,-23 0-1 0,-1 12 0 0,-12 12 1 0,13-11-1 0,-14 22 0 0,-10 49-1 0,-1-1 0 0,13 13 1 0,-1-14-1 0,24 3 0 0,12-14-1 0,12-34 2 0,0-13 0 0,34-37 1 0,3-34-1 0,-1 35-1 0,-13 13-1 0,-11 23 0 0,-1 35 1 0,2 26 0 0,-1-15-2 0,11-21 2 0,37-14 0 0,-1-11 0 0,1-48-1 0,10-36 4 0,-10-46-3 0,-12-25-1 0,-13-23 2 0,-34 34-2 0,-13 62 0 0,-24 59-2 0,12 69-1 0,-12 97 1 0,12 49 1 0,12-37 1 0,25-25-1 0,9-34-42 0,-9-50-73 0</inkml:trace>
  <inkml:trace contextRef="#ctx0" brushRef="#br0" timeOffset="34">4704 14776 79 0,'0'-47'21'0,"24"-3"6"0,-24 4-6 0,0 10-12 0,-36 0-2 0,-11 36-4 0,-1 24-2 0,1 36 0 0,10 24 0 0,1-2-1 0,25-34 0 0,11-12-1 0,11-24 5 0,38-60-2 0,-2-35 0 0,13 23-2 0,-37 23 2 0,-11 27 1 0,-12 20 0 0,0 15 0 0,0 11-1 0,12 0-1 0,0-12-1 0,24-1 0 0,12-23 0 0,-2-12-2 0,15-11 3 0,-15-13 0 0,-10 13-1 0,13 10 0 0,-26 26 0 0,1 10 1 0,-12 13 1 0,-36-1-1 0,12-24 2 0,12-45 0 0,36-50-1 0,35 13-2 0,13 34 0 0,11 37-1 0,-59 37 1 0,-24 10 0 0,-12-23 0 0,-25 0-8 0,38-1-63 0,-1-10-8 0</inkml:trace>
  <inkml:trace contextRef="#ctx0" brushRef="#br0" timeOffset="35">5716 14645 57 0,'11'-37'52'0,"14"-10"-11"0,-25 35-16 0,-25 24-21 0,2 48-2 0,12 11-1 0,34 0 0 0,49-34-2 0,46-26 1 0,38-46-4 0,-13-12 4 0,-36-3 0 0,-72 4 2 0,-46 21 1 0,-13 14-2 0,-12 22-1 0,11 39 0 0,25 8-1 0,49-11-2 0,34-22-2 0,48-13-2 0,36-49 2 0,-24-10 3 0,-13-11 3 0,-58 8 2 0,-60 27 6 0,-36 12-4 0,-59 58-4 0,23 11-1 0,60-8 0 0,60-39 0 0,47-59-5 0,-12-70-6 0,-36-74-1 0,-59 50 22 0,-47 118-2 0,-24 119-3 0,35 72 1 0,48-12-4 0,12-25-2 0,-24-46-39 0,-12-72-61 0</inkml:trace>
  <inkml:trace contextRef="#ctx0" brushRef="#br0" timeOffset="36">10277 14168 74 0,'-12'0'5'0,"-96"0"21"0,97 12-13 0,83-12-1 0,94 0-7 0,24-12-3 0,-58-11 2 0,-96-13 10 0,-95 12-6 0,-25 11-2 0,12 74-6 0,47 33 0 0,25 14-2 0,13-1 2 0,-13-23 0 0,-13-36 1 0,-21-25 0 0,-50-23-1 0,1 11 0 0,35 14 0 0,60 0 1 0,95-25 0 0,72-13-1 0,0-11-14 0,-36 11-122 0</inkml:trace>
  <inkml:trace contextRef="#ctx0" brushRef="#br0" timeOffset="37">11075 14466 84 0,'-13'-24'50'0,"13"60"-33"0,0 35-3 0,0-23-5 0,13 0-5 0,-1-24-1 0,-12-48 2 0,11-36-3 0,14 1-1 0,-2 11 0 0,13 48-1 0,12 12-1 0,11 24 1 0,1-13 0 0,-48 2 1 0,-12-14 1 0,0-11 1 0,0-48-1 0,59-11-2 0,0 47-2 0,1 24 2 0,-11 36-1 0,-15-13 1 0,-21-11-9 0,10-24-28 0,37-11-87 0</inkml:trace>
  <inkml:trace contextRef="#ctx0" brushRef="#br0" timeOffset="38">11980 14145 88 0,'0'-84'24'0,"36"13"8"0,-13 59-21 0,-11 95-8 0,-24 49-2 0,-11-27 1 0,35-55 0 0,59-39 0 0,24-11-3 0,-71 36 0 0,-60 47 0 0,-47-47 3 0,35-24-1 0,36-35-1 0,48-27-12 0,24 50-4 0,10 25 8 0,15 11 5 0,34-24-2 0,-1-24 0 0,-22-49 6 0,-26-10 1 0,-70 24 12 0,0 23-6 0,-22 1-3 0,10 12-1 0,-12 11 0 0,-12 11-1 0,-23 36 0 0,-1 0-2 0,24 13 0 0,24-24 0 0,24-24 0 0,24 1 1 0,0-13-2 0,23 23 0 0,25-23 0 0,22-23 0 0,-10-38 1 0,-13-70-2 0,13-58 1 0,-60 45 0 0,-36 108 1 0,-12 84-2 0,-12 95 0 0,12 35-1 0,24-36 2 0,24-69-12 0,47-38-52 0,-59-35-2 0</inkml:trace>
  <inkml:trace contextRef="#ctx0" brushRef="#br0" timeOffset="39">13588 14277 73 0,'23'-37'25'0,"-11"24"12"0,-37-10-21 0,-33 12-8 0,-25 45-6 0,11 16-1 0,36 8-1 0,1 2 0 0,35-13 1 0,11-36 0 0,26-11 2 0,10-34-2 0,12-14 0 0,-23 12 0 0,-12 24 0 0,-24 12 0 0,0 12 0 0,0 12 0 0,24 12-1 0,1-1 1 0,21-23-1 0,26-24 2 0,10-36-1 0,-33 37 0 0,-26 11-2 0,-11 48 1 0,-12-25 0 0,0-12 0 0,36-34 2 0,23-36-1 0,0-1 0 0,-34 47 0 0,-25 50-2 0,24 47 0 0,24-37 0 0,11-23-18 0,24-24-6 0,25-60 5 0,-1-22 14 0,-48 22 12 0,-12 36 17 0,-47 12-5 0,-11 0-9 0,-37 49-6 0,14 9-2 0,34 13-2 0,34 1-3 0,50-36-5 0,34-24 6 0,14-24 1 0,-13-47 3 0,-71 35 0 0,-38-1 2 0,-32 27 0 0,-14 33-2 0,12 25-1 0,36 12 0 0,48-26-2 0,35-21-2 0,60-37-2 0,-24-23 2 0,-24 0 2 0,-83 34 4 0,-48 1 6 0,-48 37-2 0,26 22-4 0,46 0-2 0,82-36 0 0,25-69-16 0,12-73-13 0,-48 0 18 0,-71 95 44 0,-83 95-20 0,-13 83-2 0,50 50-8 0,34-49-3 0,34-84-10 0,39-82-14 0,-1-61 21 0,-60 60 28 0,-24 37-30 0,-1 10-100 0</inkml:trace>
  <inkml:trace contextRef="#ctx0" brushRef="#br0" timeOffset="40">3180 16442 8 0,'-12'0'22'0,"12"-11"0"0,12-1 1 0,-1 12 4 0,2 0-6 0,-1-11-6 0,-1-26-9 0,13 1 0 0,-12-12-4 0,-12 14 2 0,-12-3-3 0,-12 14 1 0,1 11 0 0,-1 12-2 0,-1 0 1 0,-11 22 1 0,14 15 1 0,-2 10-1 0,12 1-1 0,-1 12 0 0,2-1-1 0,-1-11 0 0,12-24 1 0,48-24 0 0,11-36 1 0,0-23 0 0,1-1 0 0,-24 36-2 0,-23 12 0 0,-2 24 1 0,-11 12-1 0,12 13 0 0,24 9-2 0,11-21 2 0,25-14-1 0,11-22 1 0,1-49 1 0,-25-24 1 0,-12-35-2 0,1 24 0 0,-24 35 1 0,-24 37 0 0,-24 46-1 0,-12 61 0 0,13 24 0 0,23-26-1 0,47-9 0 0,37-62 0 0,35-35 2 0,-13-47 0 0,3-37 1 0,-50-35-1 0,-59 60 0 0,-25 70 1 0,-46 109 0 0,24 34-1 0,58-9-1 0,85-50 2 0,-26-47-6 0,15-48-58 0,-63-13-34 0</inkml:trace>
  <inkml:trace contextRef="#ctx0" brushRef="#br0" timeOffset="41">5466 16145 75 0,'0'-36'27'0,"-13"25"-5"0,-45 11-6 0,-27 34-6 0,3 37-7 0,46-21 0 0,36-3-3 0,48-12 0 0,12-12-1 0,22-23 2 0,14-23-2 0,11-59 4 0,-11-14-6 0,-25-34 4 0,-35 34-2 0,-36 24 2 0,-24 25 0 0,0 57 2 0,-23 111-2 0,24 34 4 0,23-37-6 0,11-22 2 0,24-50-22 0,25-33-101 0</inkml:trace>
  <inkml:trace contextRef="#ctx0" brushRef="#br0" timeOffset="42">6133 16228 72 0,'0'-12'7'0,"0"-23"18"0,12-1-8 0,-12 0-6 0,0 12-2 0,-24 0-2 0,0 24-2 0,-24 12-1 0,12 24-2 0,2 12 0 0,9-2-2 0,2-9 0 0,11-1 0 0,12-12 0 0,12-12 1 0,23-12-1 0,12-36 1 0,14 13-1 0,-14-14 1 0,-23 2-1 0,0 11 1 0,-12 12 1 0,0 12-2 0,-12 12 0 0,0 24 0 0,0-1-1 0,12 1 1 0,11-13 0 0,0 2-1 0,38-37 2 0,-2-12-3 0,-11 1 2 0,11-27 1 0,-23 16-2 0,0-3 1 0,-13-10 1 0,2 23-1 0,-14 13 0 0,-11-1 1 0,-11 1-1 0,-1 22 0 0,-1 12 0 0,2 14-1 0,22-14 1 0,25 1-1 0,-13 24 1 0,-10-1-1 0,-26-11 0 0,-21-25 2 0,22-11 0 0,-1-11 0 0,49-1-2 0,12 12 1 0,0-24-3 0,11-13 2 0,1-34 1 0,-13 12 0 0,-23 36 0 0,12 23-1 0,0 59-1 0,-24 1 2 0,-12-1 2 0,-48-34 2 0,1-25-6 0,23-25-37 0,48 13-58 0</inkml:trace>
  <inkml:trace contextRef="#ctx0" brushRef="#br0" timeOffset="43">7217 16098 79 0,'12'-13'16'0,"11"-22"5"0,1-13-8 0,-1 23-8 0,-23 25 3 0,-47 50-5 0,0 21-2 0,47-24-1 0,83-47 2 0,36-24-7 0,-48 12 4 0,-58 60-2 0,-60-2 8 0,-37-9-2 0,12-37-24 0,47 0-83 0</inkml:trace>
  <inkml:trace contextRef="#ctx0" brushRef="#br0" timeOffset="44">3525 17002 75 0,'0'-59'17'0,"36"-13"26"0,-12 95-24 0,-12 109-9 0,-12 35-7 0,-12-48-3 0,12-85 0 0,0-21 3 0,23-72 3 0,37-48 2 0,0 47-6 0,-1 84-2 0,-23 60-1 0,-12-13 1 0,0-37 1 0,35-21-7 0,13-36-54 0,-1-1-50 0</inkml:trace>
  <inkml:trace contextRef="#ctx0" brushRef="#br0" timeOffset="45">4371 17396 50 0,'12'-50'29'0,"10"-21"-15"0,-9 12 20 0,-36 36-18 0,-1-25-7 0,12 36-2 0,-12-1-2 0,0 13-2 0,-12 37-1 0,-11 22 1 0,-1-11-3 0,12 12-1 0,13-13-1 0,34 1-1 0,1-37 3 0,36-34 3 0,-1-38 3 0,1 3-4 0,0 34 1 0,-24 12 0 0,0 24-1 0,-24 24 0 0,12-12-4 0,11-2 3 0,25-22-3 0,-12-10 3 0,-1-26 1 0,12-12-2 0,-22 12 0 0,-1 24 2 0,-24 12-3 0,0 24 2 0,12 0-1 0,-1 12-1 0,1 0-2 0,12-14 1 0,12-32 0 0,1-26 3 0,9 0 1 0,-22 0-3 0,-1 12 3 0,-10 24-2 0,-1 12 1 0,0 13-4 0,22 9 3 0,27-21-4 0,10-13 4 0,-11-24-1 0,-1-12 5 0,-23 12-4 0,-48 36 0 0,-48 36-3 0,37 12 3 0,46-38-1 0,49-22-2 0,22-58-28 0,-22-2-98 0</inkml:trace>
  <inkml:trace contextRef="#ctx0" brushRef="#br0" timeOffset="46">6526 17086 54 0,'0'-12'22'0,"47"-60"-8"0,-22 35 12 0,-61 15-11 0,-60 81-7 0,13 36-8 0,107-22-2 0,47-27 0 0,-35-34 1 0,-72 1 6 0,-35-26-4 0,35 13-16 0,95 13-12 0,73 10-11 0,23-35 7 0,12-36 30 0,-37-47 31 0,-94 48 2 0,-48 0-5 0,-36 10-11 0,-11 24-9 0,-1 38-2 0,25 23-4 0,10 0-2 0,14 11-1 0,35-23 1 0,12-13-1 0,11-34 2 0,0-49 2 0,1 13 0 0,-24 23 3 0,-24 11 4 0,0 2-5 0,0 11-3 0,24 24-2 0,12 11-1 0,-12 1 1 0,11-12-1 0,1-36 2 0,12-13 1 0,-1 2 0 0,1 12 0 0,-24 11-1 0,-12 23 1 0,-1-12-1 0,-11 39 1 0,0-39 0 0,-11-11 0 0,11-61 1 0,23 15 0 0,13 10 1 0,23 13-3 0,13 23 1 0,0 0-2 0,-37 11 1 0,-35 25-2 0,-13-12 4 0,3-13-3 0,10-22 3 0,10-26-2 0,26-10 2 0,36 35-3 0,-24 12 2 0,-25 25-1 0,13-2 0 0,48-23-1 0,23-12 2 0,0-24 1 0,-47 1 1 0,-73 11-3 0,-57 71-1 0,10 1 2 0,83-12 0 0,97-36 1 0,-1-47-20 0,-95 10-74 0,-48 37 39 0</inkml:trace>
  <inkml:trace contextRef="#ctx0" brushRef="#br0" timeOffset="47">3811 17788 59 0,'12'-36'38'0,"36"-11"-12"0,-13 130-9 0,-24 72-10 0,-11-48-7 0,-11 12-7 0,11-36-32 0,11-59-24 0,2-37 28 0</inkml:trace>
  <inkml:trace contextRef="#ctx0" brushRef="#br0" timeOffset="48">4060 17764 61 0,'0'0'0'0,"0"-24"51"0,25 84-26 0,-1 59-13 0,-24-12-14 0,-13-47-7 0,2-1-66 0,11-35 20 0</inkml:trace>
  <inkml:trace contextRef="#ctx0" brushRef="#br0" timeOffset="49">3620 18062 95 0,'-12'0'14'0,"1"-25"-14"0,118-9 10 0,70-3-1 0,51 3-6 0,-85 9-25 0,-97 25-80 0</inkml:trace>
  <inkml:trace contextRef="#ctx0" brushRef="#br0" timeOffset="50">3692 18133 61 0,'-13'0'20'0,"-10"25"-10"0,23-14 7 0,155-59-8 0,143-23-6 0,-109 47-3 0,-116 1-58 0,-61 23 2 0</inkml:trace>
  <inkml:trace contextRef="#ctx0" brushRef="#br0" timeOffset="51">5073 17895 61 0,'-36'0'30'0,"-11"37"-25"0,22 34 7 0,38-37-7 0,46-21 0 0,14-49 3 0,-39-35 2 0,-45-1-1 0,-37 25-5 0,12 23-2 0,36 12-4 0,72 60-8 0,-1 106-7 0,-47-46 8 0,-12 34 1 0,-48-23 21 0,1-60 13 0,-1-82-10 0,48-72-8 0,119-97-49 0,36 87-74 0</inkml:trace>
  <inkml:trace contextRef="#ctx0" brushRef="#br0" timeOffset="52">6038 18133 37 0,'-12'0'5'0,"12"0"11"0,0-25 0 0,36-46 2 0,11 0-6 0,-23 0-2 0,0 12-5 0,-12 23-1 0,0 0 0 0,-12 24 3 0,-12 0-3 0,0 36-4 0,0 23-3 0,60 1-2 0,35 12-2 0,-12-1 0 0,-35-11 2 0,0-24 6 0,23-48 6 0,49-59 0 0,-1-1 0 0,-36 25-1 0,-60 23-1 0,-47 36-5 0,-10 60-4 0,22 11-2 0,60-11 2 0,47-49-15 0,60-22-85 0</inkml:trace>
  <inkml:trace contextRef="#ctx0" brushRef="#br0" timeOffset="53">7371 17740 33 0,'0'-35'20'0,"0"23"16"0,-23 12-17 0,-37 59-13 0,-11 25-4 0,23-1-8 0,35-24 6 0,49-34-2 0,60-38 7 0,11-34-2 0,1-25 6 0,-37 37-5 0,-35-13 1 0,-24 37-2 0,-12 22-4 0,-24 37-3 0,12-2 1 0,36-9-1 0,23-1 3 0,12-36 2 0,-23-23 2 0,-23-38 4 0,-49 26-3 0,-13 10-3 0,26 2-4 0,71 12-8 0,59 22 3 0,-12 25 3 0,-59 11 1 0,-36-11 6 0,0-36 7 0,0-59-2 0,72-1-12 0,23 36-13 0,-1 24 3 0,2 36 10 0,0-25 7 0,-13-11 3 0,-47-34 12 0,-60 9-6 0,-48 50-12 0,-47 22-6 0,23 11-1 0,85-21 7 0,83-49 4 0,23-47 3 0,-24-25 1 0,-11-71 6 0,-36 60-18 0,-36 95 16 0,0 71-13 0,-12 25-4 0,84-37 3 0,59-35 8 0,-12-36-4 0,-71 37-4 0,-108 46-3 0,-35 13-4 0,118-61-13 0,49-46-56 0</inkml:trace>
  <inkml:trace contextRef="#ctx0" brushRef="#br0" timeOffset="54">3334 15431 13 0,'-179'10'23'0,"-22"27"5"0,46-13 8 0,36-1-8 0,34 2-13 0,74-13-9 0,214-60-1 0,190-25-8 0,155-21 4 0,95-1 3 0,12 12-3 0,-60 24-1 0,-107 9 3 0,-167-8 5 0,-201 34-5 0,-120 24-1 0,-11 24-125 0</inkml:trace>
  <inkml:trace contextRef="#ctx0" brushRef="#br0" timeOffset="55">10253 15228 68 0,'-154'-36'43'0,"33"25"-31"0,3 11-3 0,59 0 1 0,95 11-6 0,202-22 1 0,189-26-3 0,158 3-4 0,141-16 2 0,72 4 1 0,48 21 0 0,11 14 3 0,-95 11-1 0,-202-12 1 0,-239-12 3 0,-225 24-5 0,-145 0-45 0,13 0-47 0</inkml:trace>
  <inkml:trace contextRef="#ctx0" brushRef="#br0" timeOffset="56">11956 16014 59 0,'47'-60'25'0,"25"-11"4"0,1 0-9 0,-27 23-5 0,-35 24-3 0,-57 24-7 0,-50 48-4 0,-11 11 0 0,82 0-2 0,74 12 0 0,46 2 0 0,-22-14 1 0,-98-11 1 0,-59-12 0 0,12-26-2 0,61-20-44 0,58-26-56 0</inkml:trace>
  <inkml:trace contextRef="#ctx0" brushRef="#br0" timeOffset="57">12457 15728 99 0,'0'0'0'0,"34"-119"35"0,-21 72-14 0,-13 58-11 0,-24 85-9 0,1 47 1 0,-2-12 0 0,-10-24-2 0,22-48 1 0,26-70 3 0,34-60-2 0,36-13-1 0,-23 24 0 0,-36 49-1 0,-24 11 0 0,-48 34 0 0,-11 14-1 0,23 0 1 0,48-12-1 0,35-13 0 0,37-11-1 0,11-12-1 0,1-23 2 0,-13-25 1 0,12-23 0 0,-58 23 1 0,-26 0 0 0,-11 35-2 0,-11 13 1 0,-26 50 1 0,1-3-1 0,13 0-1 0,35 1 0 0,35-24 1 0,24-24 0 0,1-36 1 0,0-12-1 0,-25 13 1 0,-23-1-1 0,-1 12 1 0,-10 0 0 0,-13 11 1 0,0 26-3 0,0-1 1 0,12 24-1 0,-12 0 2 0,0-12-2 0,0-1 2 0,0-12-2 0,24-34 1 0,11-25 1 0,24 14 1 0,-11 21-2 0,-24 37-1 0,12 24 0 0,1-13 0 0,33-24 1 0,2-45 2 0,-25-3 1 0,-36 3-2 0,-47 21-4 0,-22 13-22 0,34 13-14 0,60-13 14 0,46-13 22 0,-21 13 20 0,-2 13 4 0,0 10-13 0,0-12 0 0,2-22 0 0,-2-37 0 0,-23 1-3 0,-36 23-1 0,-24-1-3 0,-35 38-1 0,11 23 0 0,36 11-1 0,12-22 0 0,60 9-2 0,46-21-6 0,-10-13 2 0,47-36 5 0,-24 0 2 0,-59 1 4 0,-60 23 3 0,-60 24-6 0,-23 35 0 0,59 13-2 0,61-36 1 0,56-36-1 0,3-72-4 0,-24-35 4 0,-25 0 6 0,-94 95 2 0,-25 96-6 0,25 59 0 0,47-13 1 0,22-34 0 0,-9-60 0 0,-26-36-51 0,2-13-40 0</inkml:trace>
  <inkml:trace contextRef="#ctx0" brushRef="#br0" timeOffset="58">12230 16955 37 0,'-25'10'28'0,"14"-10"6"0,11 0-13 0,24-22-9 0,48-38-7 0,22-34-1 0,-34 21-1 0,-24 2 1 0,-25 10-4 0,-11 15 3 0,0 21-1 0,0 14 0 0,-11 22-2 0,-25 26 0 0,12 10-1 0,36 1 5 0,60 0-4 0,-1-2-2 0,-35 4 0 0,-24-16 1 0,0-22 1 0,71-35 3 0,35-37-1 0,2-11-1 0,-25-1-1 0,-82 37 0 0,-37 23 2 0,-48 47-2 0,12 36 2 0,49 0-5 0,70-21 3 0,61-39-2 0,21-47 3 0,-20-47 0 0,-50 11 1 0,-48 47-3 0,-23 75 6 0,0 44-3 0,-23 25 1 0,-1 12-3 0,12-47-1 0,1-72 3 0,22-71 7 0,1-96-7 0,48-12 0 0,23 119-4 0,0 48-3 0,-24 60 3 0,-70-1 2 0,-84-34-1 0,-73-14-23 0,121-47-108 0</inkml:trace>
  <inkml:trace contextRef="#ctx0" brushRef="#br0" timeOffset="59">13909 16634 126 0,'13'-13'30'0,"-26"1"-15"0,-35 0-14 0,25 12-140 0</inkml:trace>
  <inkml:trace contextRef="#ctx0" brushRef="#br0" timeOffset="60">14646 16538 71 0,'0'0'0'0,"0"-12"34"0,-11 36-18 0,-24 35-3 0,10-11-4 0,74-12-6 0,34-36 1 0,0-36 0 0,-46-37-1 0,-50 2 0 0,-70-11-1 0,34 9 0 0,98 15-3 0,81 34-1 0,2 106-1 0,-37 122 0 0,-59-2 2 0,-48-47 4 0,-37-84 17 0,13-106 1 0,36-108-13 0,97-48-8 0,81 96-33 0,-70 95-126 0</inkml:trace>
  <inkml:trace contextRef="#ctx0" brushRef="#br0" timeOffset="61">13683 17407 65 0,'0'-11'22'0,"12"-39"1"0,-24 100-16 0,-60 55 4 0,1 3-10 0,47 10-5 0,72-68 4 0,95-50 5 0,-1-60 1 0,-10-72 3 0,-1-57-7 0,-72 57 6 0,-59 61 1 0,-24 59-5 0,-35 119-7 0,-1 60-2 0,47-60 9 0,2 24-13 0,35-36-53 0,12-83-24 0</inkml:trace>
  <inkml:trace contextRef="#ctx0" brushRef="#br0" timeOffset="62">14409 17622 47 0,'0'0'0'0,"12"-37"26"0,24-10-1 0,-24-1-11 0,-12 25-4 0,0-1-3 0,-24 11-1 0,-12 26-5 0,-11 22-2 0,11 1 5 0,0 12 0 0,13-1-8 0,10 0 2 0,26-34 4 0,105-85 7 0,-82 13-5 0,0 35-12 0,-36 24 9 0,12 0 1 0,1 12 7 0,21-12-9 0,50-12-10 0,-25-24 11 0,25 13 1 0,-25 46-3 0,-34 25 10 0,-14 0-12 0,-35-25 3 0,0-23 4 0,24-46 0 0,71-15-16 0,1 49 8 0,-12 12 2 0,-26 12 1 0,-21-12 1 0,-1 0 1 0,-1-12-2 0,2 24-10 0,10 12 9 0,37-24-10 0,0-36 6 0,-1 1 9 0,-47 11 3 0,-24 35-3 0,-11 26-4 0,35-26 2 0,59-34-2 0,1-2 0 0,-61 50-2 0,-22 21 5 0,-1-21 1 0,83-50-45 0,11-33-35 0</inkml:trace>
  <inkml:trace contextRef="#ctx0" brushRef="#br0" timeOffset="63">2334 9918 66 0,'12'-37'20'0,"12"26"17"0,0 11-1 0,-12 95-16 0,-12 37-9 0,25-38 0 0,-25-10-3 0,0-36-5 0,0-36-6 0,-13-24-42 0,-11-49-91 0</inkml:trace>
  <inkml:trace contextRef="#ctx0" brushRef="#br0" timeOffset="64">2299 9655 72 0,'-72'-34'38'0,"1"68"-21"0,-14 62 10 0,15 47-10 0,46 36-12 0,36 35-2 0,70-59 0 0,27-36-1 0,57-71-2 0,1-48 3 0,0-60-1 0,-37-59 2 0,-70-60-1 0,-48-47 1 0,-84-12 1 0,-58 119 3 0,-13 83-2 0,-48 72-4 0,25 35-2 0,57 60-72 0,99-95-9 0</inkml:trace>
  <inkml:trace contextRef="#ctx0" brushRef="#br0" timeOffset="65">10170 10930 23 0,'-24'-24'31'0,"1"24"-2"0,-25-12 4 0,23 0-9 0,2-1-12 0,23 13-1 0,0 0-3 0,48-10-1 0,95-14-3 0,70 0-2 0,62 0-3 0,23 12 5 0,34 24-5 0,-10-12 1 0,-49 0 2 0,-105-12 2 0,-96 12-1 0,-61 0-1 0,1 0-3 0,-24 0-2 0,-35 0-59 0,-1 0-42 0</inkml:trace>
  <inkml:trace contextRef="#ctx0" brushRef="#br0" timeOffset="66">9991 11037 41 0,'-83'0'15'0,"-24"0"3"0,71 12 1 0,24-12 13 0,12 0-17 0,25 0-1 0,9 0-8 0,62 0 2 0,46-25-4 0,14 14-1 0,94-1-3 0,-12 1-1 0,12-1 1 0,36-13 3 0,-37 2-4 0,-34-1 4 0,-36 12-1 0,-36 12 1 0,-48 0-1 0,-24 12-2 0,-23-12 4 0,-36 13 2 0,-12-13 0 0,12-13-3 0,0 13-1 0,-12 0-1 0,-12-12-2 0,-71 12-70 0,47 0-39 0</inkml:trace>
  <inkml:trace contextRef="#ctx0" brushRef="#br0" timeOffset="67">19268 2703 47 0,'-12'-48'9'0,"-1"-36"10"0,13 13-6 0,0 48 7 0,-11 46-7 0,11 96 2 0,-12 59-5 0,12 2-6 0,-13-50-3 0,2-9-13 0,35-50-83 0,-24-60 65 0</inkml:trace>
  <inkml:trace contextRef="#ctx0" brushRef="#br0" timeOffset="68">19840 2655 35 0,'-13'-13'2'0,"2"-10"16"0,-13 12 0 0,12 45-2 0,-1 74-5 0,2 47-3 0,11-24-3 0,36-36-3 0,23-48 1 0,13-34-1 0,-25-60 1 0,-23-49 0 0,-24-34-1 0,-12-14-1 0,0 49 2 0,-23 47 5 0,-37 48-8 0,1 24-1 0,10 13-18 0,38-3-27 0,35-10-25 0</inkml:trace>
  <inkml:trace contextRef="#ctx0" brushRef="#br0" timeOffset="69">20197 3048 87 0,'0'0'5'0,"-12"48"12"0,-12 47-5 0,11 13-10 0,-34-26-2 0,24-22-33 0,34-47-50 0</inkml:trace>
  <inkml:trace contextRef="#ctx0" brushRef="#br0" timeOffset="70">20482 2881 27 0,'0'-23'14'0,"-12"-38"24"0,1 61-14 0,11 96-17 0,0 23-3 0,23-12-2 0,1-35 0 0,24-35 1 0,-12-37-2 0,10-61 1 0,-33-33 1 0,-13-2-3 0,-49 12 2 0,-9 38 0 0,-25 9-1 0,35 49-2 0,24 47 2 0,24 1 0 0,47-1-1 0,37-36 0 0,34-34 0 0,14-36 1 0,-13-37 0 0,-23 25 2 0,-62 34 1 0,-34 38 1 0,0 11-5 0,0 35 2 0,0 0-1 0,25 1 0 0,11-24-1 0,23-11 0 0,0-14 1 0,1-11-1 0,-11-36 1 0,-26-12 1 0,-35-11 0 0,-36-14 0 0,1-9-1 0,-1 46-1 0,-1 36 0 0,3 24 0 0,10 24 0 0,24-12 0 0,48-13 0 0,47-23-1 0,36-13 1 0,24 3 1 0,0-38-1 0,-47 24-1 0,-62 24 1 0,2 36 0 0,-11 35 0 0,22-23-1 0,13-37 2 0,10-34-1 0,-33-38 1 0,-25-33 4 0,-61 58-1 0,-45 36-4 0,-25 36-14 0,23 48-39 0,60-13-36 0</inkml:trace>
  <inkml:trace contextRef="#ctx0" brushRef="#br0" timeOffset="71">20590 3846 34 0,'-36'-72'37'0,"36"37"-16"0,0 23 4 0,0 36-12 0,0 35-2 0,0 24-4 0,0-11 0 0,0-36-2 0,-12-13-2 0,12-11 2 0,-12-47-2 0,12-26-2 0,0 2-1 0,12-24 1 0,0-1 0 0,12 25-2 0,-12 13 4 0,-12 21-1 0,10 25-1 0,3 0-2 0,10 36 1 0,13 35-1 0,13-11 2 0,-14-1-2 0,1 0 2 0,12-35-2 0,-13-11 2 0,13-50 1 0,-11-22 1 0,-14-37-1 0,-12 25 0 0,1 12 1 0,-1 34 0 0,2 14-4 0,-13 11 1 0,12 24-24 0,-1 0-111 0</inkml:trace>
  <inkml:trace contextRef="#ctx0" brushRef="#br0" timeOffset="72">23458 2512 51 0,'0'-46'11'0,"0"33"8"0,13 13-8 0,-26 107 4 0,-9 25-6 0,10-14-4 0,-12-10-2 0,0-49-2 0,-1-24-42 0,25-35-38 0</inkml:trace>
  <inkml:trace contextRef="#ctx0" brushRef="#br0" timeOffset="73">23817 2608 73 0,'0'-12'1'0,"-12"12"2"0,0 35 3 0,0 37-4 0,-12-1 0 0,12-11 1 0,12-1 0 0,36-34 0 0,12-14 0 0,-2-11 0 0,-10-24 0 0,-11-13-2 0,-25-21 0 0,-25-14 0 0,2 13 1 0,-13 22-4 0,-11 26 7 0,-1 22-4 0,-11 39 0 0,23-16 0 0,47-10-1 0,37 0 2 0,36-24-3 0,22-24 3 0,-10-11-1 0,-13 12 1 0,-47 10 0 0,-12 13 3 0,-24 0-4 0,12 13 2 0,-12 21-2 0,12 26 2 0,0 1-3 0,12-27 1 0,22-10-1 0,27-24 1 0,-26-24 1 0,-24-23 1 0,-23-13 1 0,-23-11 1 0,-24 10 0 0,-26 38-2 0,-9 35-2 0,10 24-6 0,1 35-39 0,47 49-60 0</inkml:trace>
  <inkml:trace contextRef="#ctx0" brushRef="#br0" timeOffset="74">23875 3739 12 0,'0'0'0'0,"-23"-48"23"0,10 0-2 0,13 35-9 0,13 3 7 0,-13 20 4 0,-13 40-18 0,-9-3 0 0,-2 0-1 0,12-11 0 0,0-11-1 0,12-2 0 0,-12-12 0 0,12-11 0 0,0 0 1 0,-12-11-2 0,12-12-1 0,12-14 0 0,-12 1-1 0,12-12 1 0,0-11-1 0,0-12 1 0,0 23-1 0,0 0 0 0,0 14 1 0,-2-16-1 0,15 16 0 0,11 10 3 0,-12-12-4 0,12 36 1 0,-12 0-1 0,-1 12 3 0,-12 24-3 0,2-13 2 0,-1 13-1 0,-12-12 1 0,-12 0 0 0,-12-1 2 0,-12 1-2 0,-11 12 1 0,11-12 0 0,0 0-6 0,1-11 4 0,11 8 0 0,24-8 0 0,0-1 2 0,0-12-2 0,12-12 0 0,0-11 1 0,10 23-1 0,-9-11 0 0,-1 11-1 0,-1 0 5 0,14 21-3 0,-14 16-2 0,25-1 3 0,1 0-3 0,-26-1 1 0,12 13 0 0,13-24 0 0,0-1 1 0,12-23-1 0,-24-23 1 0,13 12 0 0,-26-14 1 0,1 13 0 0,-12-1-1 0,11 13-1 0,-11 0 0 0,0 0-14 0,12 13-95 0,-1-13 69 0</inkml:trace>
  <inkml:trace contextRef="#ctx0" brushRef="#br0" timeOffset="75">19601 4095 1 0,'12'0'5'0,"0"-23"9"0,24-1-1 0,-2 12-2 0,-21 0 3 0,-13 24-4 0,-13 24-4 0,-9 24-1 0,10-1 1 0,12-11-3 0,24 0-1 0,-14-1 0 0,26-10-1 0,0-3 0 0,24-10 0 0,-24-24 1 0,0 0-1 0,-12 0 0 0,-1 0 0 0,13 0 0 0,-12-12 0 0,12-13 0 0,0 4 2 0,-13 8 0 0,13 13-1 0,-12 0 0 0,12 0-1 0,-14 0 0 0,14 13 0 0,-23 8 0 0,10 4 0 0,-10-13 0 0,-1-12 0 0,-12 0 0 0,11 0-1 0,13-12 1 0,12-13 0 0,-12-9-1 0,24-3-1 0,-1 3 2 0,13-3-2 0,-13 14 1 0,1 12 0 0,23 11 0 0,-11 11 1 0,-1 36-1 0,1-11 0 0,0-12 0 0,11-24 0 0,1 0 0 0,-1-24 1 0,-24-24 0 0,1 13-1 0,0-1 2 0,-1-12-1 0,13-23 1 0,-24 10 2 0,-12 15 2 0,-1 34 3 0,-23-1-4 0,0 13-4 0,0 0-2 0,-13 37-13 0,-9 34-41 0,-14-24-20 0</inkml:trace>
  <inkml:trace contextRef="#ctx0" brushRef="#br0" timeOffset="76">20661 4668 25 0,'0'0'0'0,"-61"-13"3"0,51 1-1 0,10-11 0 0,10 11 16 0,3 12 1 0,-1 47-9 0,-12 37-4 0,-25 0-2 0,3-25-1 0,-2-24 0 0,12-11-4 0,12-24-24 0,36-13-30 0,-36 13 41 0</inkml:trace>
  <inkml:trace contextRef="#ctx0" brushRef="#br0" timeOffset="77">20828 4727 21 0,'0'0'0'0,"0"-12"21"0,0 12-8 0,0 37-4 0,-13 34-2 0,2 0-3 0,11-12-2 0,11-23-1 0,25-24 1 0,0-24 0 0,12-36 0 0,-36 1 0 0,-12-1 0 0,-36 12-1 0,-24-22 0 0,13 8 0 0,11 27 1 0,13 23 0 0,-1 23-2 0,24 38 0 0,47-38 0 0,25 1 1 0,35-24-1 0,-12-37 1 0,-23 16 0 0,-26-4 1 0,-21 13 0 0,-1 12-1 0,-12-13 1 0,-12 26 0 0,-12 35-1 0,12 23 0 0,-13-11-1 0,49-26 0 0,12-34 1 0,0 0 0 0,-24-11 0 0,-1-12 1 0,-23-25 1 0,0-12-1 0,-23 13-1 0,-13 10 1 0,0 26-1 0,-12 47-1 0,-11 10-5 0,35 4-18 0,35-3-26 0,2-23 10 0</inkml:trace>
  <inkml:trace contextRef="#ctx0" brushRef="#br0" timeOffset="78">21554 4773 29 0,'-13'-34'11'0,"13"10"-2"0,13 11 3 0,-1 26-2 0,-24 45-2 0,-12 26-2 0,12-36-1 0,-1-12-1 0,13-24-1 0,13-37 1 0,-1-21 0 0,-12 10-1 0,0-12 0 0,-12 13-1 0,12-13 1 0,12 12-1 0,-1 12 0 0,2 24 0 0,-13 0-1 0,12 47-2 0,12 14 2 0,12-26 0 0,22 1-1 0,-9-24 1 0,10-12 0 0,-23-12 0 0,-12-12 2 0,-11-13 0 0,-2-21 1 0,-11-14 2 0,-11 26 1 0,11 21-4 0,0 13-2 0,0 12-1 0,0 0-4 0,-13 48-59 0,1-48 10 0</inkml:trace>
  <inkml:trace contextRef="#ctx0" brushRef="#br0" timeOffset="79">20434 4560 25 0,'0'0'0'0,"0"-47"8"0,13 23 3 0,-26 24-1 0,-10 24-2 0,-13 10 4 0,-12 27-2 0,1 10-3 0,-14 13 1 0,15 35-2 0,10 0-4 0,47-37-1 0,49-11 3 0,36-34-3 0,34-13 0 0,2-1-1 0,-62 2 3 0,-57-2-1 0,-37 13-2 0,12-24-63 0,12 0 11 0</inkml:trace>
  <inkml:trace contextRef="#ctx0" brushRef="#br0" timeOffset="80">24603 2382 23 0,'-36'-13'7'0,"13"-11"9"0,23 13-3 0,23 11-9 0,48-12 4 0,13 12 4 0,-26 12 2 0,-33 83-3 0,-37 72-1 0,-24 11-5 0,1-23-8 0,-13-11 6 0,0-62 7 0,0-34 6 0,14-23-5 0,21-25-4 0,-11-13-5 0,24-11-8 0,0 24-135 0</inkml:trace>
  <inkml:trace contextRef="#ctx0" brushRef="#br0" timeOffset="81">1596 12037 11 0,'-13'-12'9'0,"2"-11"4"0,11-13 7 0,11-12 0 0,38 0-9 0,22 37-7 0,13-1 1 0,0 24-1 0,-14 23-1 0,-46 12-1 0,-36 14 2 0,-36-1-1 0,-23-1 0 0,12 24-1 0,-13-24 0 0,25 0 0 0,10-22 1 0,26-24-2 0,-1-13 2 0,24 0 1 0,24 0 0 0,46-25 1 0,14 0 1 0,12 2-6 0,-49 23 3 0,-23 0-3 0,-36 12-2 0,0-24-45 0,0-12-41 0</inkml:trace>
  <inkml:trace contextRef="#ctx0" brushRef="#br0" timeOffset="82">1715 11631 87 0,'-25'0'2'0,"-128"-10"4"0,45 45-3 0,1 49 1 0,36 46 6 0,58-46-7 0,38 190 2 0,46-96-3 0,36-47 0 0,35-36-1 0,26-35 2 0,11-60-2 0,34-71 1 0,-93-60 3 0,-61-24 0 0,-47-59 0 0,-71-48-2 0,-36 71 0 0,-60 83 2 0,-48 121-1 0,-11 58-3 0,-13 71-2 0,144-46-110 0</inkml:trace>
  <inkml:trace contextRef="#ctx0" brushRef="#br0" timeOffset="83">9336 12703 52 0,'-35'-11'9'0,"-25"-1"19"0,12 1-9 0,36 11 3 0,132-13-15 0,176 13-3 0,325 0 5 0,-431 13-3 0,-154-13-3 0,-49 0-18 0,-34 0-106 0</inkml:trace>
  <inkml:trace contextRef="#ctx0" brushRef="#br0" timeOffset="84">9039 13134 55 0,'-12'-37'22'0,"24"13"12"0,0 12-11 0,23 48-10 0,1 47-4 0,-24 1-4 0,-1-13 1 0,-34-46-1 0,10-25 0 0,-10-61-2 0,10-22 0 0,49 22-1 0,0 15-2 0,24 34 1 0,0 24-3 0,-1 24 2 0,-35-1 1 0,-12 1 2 0,-24-24-1 0,12-12 2 0,0-48-4 0,72-11 1 0,-25 35-1 0,-11 24 1 0,0 58-2 0,-12-8 1 0,-24-3-1 0,0 0-1 0,0-23-33 0,12-12-42 0,-1-37 8 0</inkml:trace>
  <inkml:trace contextRef="#ctx0" brushRef="#br0" timeOffset="85">9705 13109 52 0,'12'-12'23'0,"24"-24"17"0,-11 36-20 0,-2 36-10 0,-23 22-5 0,0-8-2 0,0-3-3 0,0-12 0 0,0-23 1 0,36-24-1 0,23-36 2 0,1 14-1 0,-13 9 0 0,-11 0-1 0,-25-9 2 0,14 22 1 0,-1 24-1 0,-13 22 0 0,2 3-1 0,-13-1 1 0,0 0-3 0,0-36 3 0,11 0 1 0,12-36 0 0,13-12-2 0,12 23-1 0,-12 15 0 0,0 33 0 0,10 25 0 0,-21-12 0 0,-14-24 0 0,-11-12-26 0,-46-36-100 0</inkml:trace>
  <inkml:trace contextRef="#ctx0" brushRef="#br0" timeOffset="86">10075 12858 77 0,'-12'-11'29'0,"-12"-1"-17"0,35 35-13 0,62 14-90 0</inkml:trace>
  <inkml:trace contextRef="#ctx0" brushRef="#br0" timeOffset="87">10610 13168 57 0,'0'-23'40'0,"-11"33"-21"0,-1 40-10 0,12 9-2 0,23-24-3 0,13-35-3 0,-12-23 2 0,-24-37 0 0,-24 24-2 0,-12 11 1 0,13 4-1 0,23 8-1 0,59-24-1 0,12 14 0 0,-23 23 0 0,0 48 1 0,0 11 0 0,-36-11 1 0,-12-36 1 0,10-35 0 0,39-27-1 0,10 4-1 0,12 34 0 0,-35 24 0 0,-23 13 0 0,34-14 2 0,-11-11 1 0,-12 0-8 0,-24 0-46 0,-24 0-40 0</inkml:trace>
  <inkml:trace contextRef="#ctx0" brushRef="#br0" timeOffset="88">11158 12918 24 0,'0'-35'4'0,"12"23"-25"0</inkml:trace>
  <inkml:trace contextRef="#ctx0" brushRef="#br0" timeOffset="89">11230 13002 73 0,'-12'0'17'0,"24"11"-13"0,35 13-80 0</inkml:trace>
  <inkml:trace contextRef="#ctx0" brushRef="#br0" timeOffset="90">11456 12847 56 0,'0'-12'18'0,"12"-49"24"0,-1 27-16 0,2 47-20 0,-13 58-4 0,0 34 0 0,-13 3-1 0,-10-24 0 0,-1-37-29 0,24-23-37 0,11-24 11 0</inkml:trace>
  <inkml:trace contextRef="#ctx0" brushRef="#br0" timeOffset="91">11515 13037 11 0,'12'-24'39'0,"12"1"6"0,-24 12-23 0,12 34-9 0,-12 25-6 0,12-1 0 0,1-23-3 0,21-11 0 0,26-38-2 0,-12-11 0 0,-12 24-2 0,-24 35 1 0,-12 38 2 0,10 10-2 0,-10-23-1 0,-34-13-37 0,-50-11-72 0</inkml:trace>
  <inkml:trace contextRef="#ctx0" brushRef="#br0" timeOffset="92">11479 12918 42 0,'13'0'17'0,"94"-35"23"0,12 23-30 0,0 12-14 0,0 24-22 0,-95-1 17 0,-24-23 18 0,0 0-61 0</inkml:trace>
  <inkml:trace contextRef="#ctx0" brushRef="#br0" timeOffset="93">11730 13097 32 0,'0'0'14'0,"-12"-13"14"0,12 2-24 0,12 22 10 0,0 50 6 0,0 93-9 0,-12 12-4 0,0-22-1 0,-36-73 6 0,-12-60-1 0,36-45-2 0,48-74-6 0,58-10-1 0,27 34-1 0,-38 24 0 0,-24 12-1 0,-47 25-1 0,0 35-137 0</inkml:trace>
  <inkml:trace contextRef="#ctx0" brushRef="#br0" timeOffset="94">13147 12240 11 0,'0'-12'4'0,"-48"1"14"0,13 11 3 0,11-13-2 0,12 13-7 0,1 0-3 0,11 0-3 0,11 0-2 0,25 0-1 0,35-12-1 0,36-13-1 0,36 14 2 0,-12 11 1 0,0 0 0 0,-37 0 1 0,-22-12-2 0,-59 12-2 0,-13-11-2 0,-13 11-9 0,-10 0-59 0,10 0 30 0</inkml:trace>
  <inkml:trace contextRef="#ctx0" brushRef="#br0" timeOffset="95">13480 11978 40 0,'0'0'3'0,"-12"-12"15"0,12 0-2 0,0 12 6 0,0 0-14 0,36 12-1 0,0 0-2 0,22 12-1 0,3 11-4 0,21-10 1 0,-10 9 0 0,-24 3 0 0,-24-26 0 0,0 1 2 0,-11-12 0 0,-2-12 1 0,1 12-2 0,-12 0 2 0,-23 0-3 0,-14 36 2 0,-22 1-3 0,10 9 3 0,-9 2-3 0,22 0 2 0,0-14 1 0,12-9-2 0,12 0 2 0,-1-25-2 0,13 11 0 0,0-11 0 0,-10 0-2 0,-1-11-20 0,-2 22-99 0</inkml:trace>
  <inkml:trace contextRef="#ctx0" brushRef="#br0" timeOffset="96">14397 11954 9 0,'0'-13'14'0,"24"2"5"0,0-12 4 0,0 10-6 0,12-11-6 0,-13 13-4 0,1 11-2 0,-24-12-1 0,0 12 0 0,-13 0-1 0,-10 12-1 0,-24 11-1 0,-13 25 0 0,24-24-1 0,13 13 0 0,10-16 0 0,49 16 0 0,12 10 0 0,-12 1-1 0,-24-12 2 0,-36-24 3 0,-24-12 2 0,1 0-4 0,-2-12-2 0,38-1-12 0,11 13-46 0,0-11 0 0</inkml:trace>
  <inkml:trace contextRef="#ctx0" brushRef="#br0" timeOffset="97">14646 12012 23 0,'0'-10'27'0,"13"-14"6"0,-13 24-13 0,12 0-14 0,-1 34-2 0,2 3 0 0,-1-1-4 0,-1 0 2 0,25-24-3 0,0-1 4 0,12-46-3 0,0-1 2 0,-37 0-1 0,1-10 0 0,-12 21 3 0,0 25 1 0,-12 59-6 0,1 72 4 0,-14 1-3 0,14-37 3 0,-25-24 2 0,-12-35-4 0,0-49-11 0,12-34-41 0,36 0-30 0</inkml:trace>
  <inkml:trace contextRef="#ctx0" brushRef="#br0" timeOffset="98">15005 12073 35 0,'0'0'12'0,"47"-24"1"0,-11 48 13 0,-36 36-4 0,0-13-12 0,0-10-6 0,0-26-2 0,0-22 3 0,36-50-4 0,-12 1 0 0,11 37-1 0,1 12 0 0,-13 45-1 0,13 3 2 0,-12-3 0 0,12-21 0 0,24-26 0 0,-1-10-1 0,1-25 0 0,-26-23 1 0,2-24-1 0,-23-36 1 0,-1 24 0 0,-12 83-1 0,0 71-1 0,-12 74 2 0,12-3-2 0,23-10 2 0,26-49-2 0,-2-13-20 0,0-69-20 0,1-48-16 0,-36 47 42 0</inkml:trace>
  <inkml:trace contextRef="#ctx0" brushRef="#br0" timeOffset="99">15874 11882 4 0,'12'-35'10'0,"0"-60"26"0,-12 11 2 0,0 84-20 0,0 36-7 0,0 71-3 0,-12 12-2 0,12-24-3 0,0-35-2 0,12-36 1 0,0-48 1 0,23-49-1 0,1 27-1 0,-24 34-2 0,12 49 0 0,0 9 0 0,35-21 1 0,24-14 0 0,24-35 1 0,-35 0-1 0,-36-10 0 0,-24 9 0 0,-24 13 0 0,-37 36-1 0,3 35 1 0,33-11-1 0,49 0 0 0,36-37 1 0,22-34 2 0,-9-49-2 0,-2-47 1 0,-24-25-2 0,-23 26 2 0,-36 60-2 0,0 21 3 0,-12 37-3 0,-12 48 1 0,1 46-1 0,11 14 1 0,12-1-1 0,23-35 3 0,37-62-2 0,10-31 3 0,-21 21-5 0,-37 46 1 0,-12 13 2 0,-12-34-7 0,24-13-41 0,24-24-33 0</inkml:trace>
  <inkml:trace contextRef="#ctx0" brushRef="#br0" timeOffset="100">17077 11763 44 0,'0'0'0'0,"-12"-48"14"0,-1 48-67 0</inkml:trace>
  <inkml:trace contextRef="#ctx0" brushRef="#br0" timeOffset="101">16564 11763 119 0,'-23'-35'27'0,"130"22"-37"0,48 2-32 0,-96 11-38 0</inkml:trace>
  <inkml:trace contextRef="#ctx0" brushRef="#br0" timeOffset="102">15766 11918 62 0,'-36'0'32'0,"108"0"-75"0,-48 0 6 0</inkml:trace>
  <inkml:trace contextRef="#ctx0" brushRef="#br0" timeOffset="103">17172 11954 138 0,'-24'0'5'0,"-83"0"7"0,71 37-10 0,36-26-1 0,72-1-31 0,-13 3-75 0</inkml:trace>
  <inkml:trace contextRef="#ctx0" brushRef="#br0" timeOffset="104">14909 12895 77 0,'12'-12'16'0,"202"-24"-13"0,144-12 10 0,47 23-2 0,-24-21-12 0,-179 10-90 0</inkml:trace>
  <inkml:trace contextRef="#ctx0" brushRef="#br0" timeOffset="105">16862 12621 144 0,'-25'-23'4'0,"-45"-38"-40"0</inkml:trace>
</inkml:ink>
</file>

<file path=ppt/ink/ink3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0.56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14993 12322 24 0,'24'-23'22'0,"-14"-1"-2"0,3 0 7 0,-26 24-9 0,3-11-10 0,-26 22-2 0,-12 26-2 0,-11 10-1 0,-13 24-1 0,24 0 0 0,12 0-1 0,13 2 0 0,23-14 0 0,0-11 2 0,36-12-1 0,23-26 1 0,12-10-2 0,-11-21 1 0,0-16-3 0,-24 13-46 0,-36 24-27 0</inkml:trace>
  <inkml:trace contextRef="#ctx0" brushRef="#br0" timeOffset="1">15457 12347 26 0,'12'-25'13'0,"-12"2"16"0,-12 12-1 0,-35 22-8 0,-1 49-11 0,0 24-5 0,12-2-2 0,25-22-1 0,34-13 1 0,25-35 0 0,1-24 0 0,-3-22-1 0,-10-3 0 0,-24 37-1 0,-24 37 3 0,0 9 0 0,-1 26-2 0,26-24-7 0,-1-25-41 0,-12-23-31 0</inkml:trace>
  <inkml:trace contextRef="#ctx0" brushRef="#br0" timeOffset="2">15374 12525 23 0,'0'0'3'0,"13"-11"15"0,57-1 1 0,37-13 0 0,-12-9-6 0,-35-3 9 0,-49 14-2 0,-11 33-15 0,-23 63-1 0,-1-2-1 0,0-23 0 0,24-35 1 0,-11-13 1 0,22-61-2 0,25-33-2 0,24-2 1 0,-13 71-3 0,13 38 1 0,-48 58-1 0,-36-11 1 0,-47-36 1 0,22 0-12 0,38-24-71 0,11 0 36 0</inkml:trace>
  <inkml:trace contextRef="#ctx0" brushRef="#br0" timeOffset="3">16004 12347 85 0,'13'12'21'0,"11"47"-4"0,-12 13-3 0,-12-25-4 0,0-36-5 0,-24-45 0 0,24-50-3 0,59-24 0 0,0 49-2 0,1 47 0 0,-24 72 0 0,-23 35 0 0,-13-11 2 0,11-13-1 0,-11-47-36 0,12-11-78 0</inkml:trace>
  <inkml:trace contextRef="#ctx0" brushRef="#br0" timeOffset="4">15957 12466 94 0,'-12'0'21'0,"131"-12"-10"0,73 1-9 0,-74 11-87 0</inkml:trace>
  <inkml:trace contextRef="#ctx0" brushRef="#br0" timeOffset="5">16816 12085 51 0,'0'-36'26'0,"0"-11"-6"0,0 23-6 0,0 12 5 0,-13 24-13 0,1 12-2 0,0 47-2 0,0 36 0 0,12 48-2 0,12 71-1 0,0 119-1 0,0 84-3 0,-24 107 2 0,-24 0-2 0,24-59 3 0,0-62 3 0,0-93 0 0,0-71 6 0,1-85-4 0,22-72 1 0,-11-94-1 0,12-34-85 0,-12 21 34 0</inkml:trace>
  <inkml:trace contextRef="#ctx0" brushRef="#br0" timeOffset="6">17315 12322 16 0,'-12'-11'28'0,"12"11"-9"0,36-12-1 0,47 12-6 0,1 0-7 0,-25 0 0 0,-35-11 2 0,-24-2-2 0,-24 1-4 0,-1 12 0 0,2 12-1 0,12 48-1 0,-2-2 1 0,2 15 0 0,-2-14 0 0,-23-11 0 0,-11-36 1 0,0 1 0 0,-1-13-1 0,36 0 2 0,12-13 1 0,72 1-2 0,23 12 2 0,-24-12 2 0,-12 12-3 0,-23 0-7 0,0 0-97 0</inkml:trace>
  <inkml:trace contextRef="#ctx0" brushRef="#br0" timeOffset="7">17982 12335 65 0,'0'-24'25'0,"-12"35"-13"0,-37 26 4 0,26 34-8 0,10-24-5 0,26-22-1 0,35-2 0 0,-1-34-1 0,13-26 2 0,-24-10-2 0,-12-11 0 0,-12-3-1 0,-12 1 1 0,-12 13 0 0,-24 23 0 0,-12 24 0 0,-35 37-1 0,35 21 1 0,35 2-2 0,85 23 1 0,24 1 0 0,-24-1-1 0,-61-24 0 0,-34 0 7 0,-49-22 3 0,24-24-5 0,25-2 0 0,35-35-14 0,35 12-114 0</inkml:trace>
  <inkml:trace contextRef="#ctx0" brushRef="#br0" timeOffset="8">13849 13454 60 0,'-23'-12'3'0,"-13"12"-2"0,36 0 30 0,0 0-12 0,12 0-15 0,24 0 0 0,23 0-1 0,36 0-1 0,71-11 0 0,73-2 0 0,59-11-1 0,70 13 0 0,50-1 0 0,46 1-2 0,13 11 2 0,35-13 0 0,12 1-1 0,11 12 1 0,-34-12-1 0,-1 12 0 0,-12-13 1 0,-35-10-2 0,-37 12 1 0,-70 11-1 0,-60-12 2 0,-48-13 0 0,-60 14 6 0,-72-12-2 0,-45 10-4 0,-37 1-5 0,-37-13-84 0,2 25 48 0</inkml:trace>
  <inkml:trace contextRef="#ctx0" brushRef="#br0" timeOffset="9">18898 11859 28 0,'-11'-36'25'0,"-1"12"2"0,12 0-3 0,0 12-13 0,0 24-8 0,-24 24-3 0,-12 12 1 0,24 47-1 0,12 13 0 0,12 47 0 0,-1 34 0 0,2 49-1 0,-1 60 0 0,12 36-1 0,12 35 2 0,-25 24 2 0,-11-12-1 0,0-48 6 0,-11-35 1 0,-13-83-1 0,-1-73 1 0,14-35-2 0,-1-71 2 0,12-24 0 0,12-36-11 0,12-23-142 0</inkml:trace>
  <inkml:trace contextRef="#ctx0" brushRef="#br0" timeOffset="10">19280 12454 13 0,'-12'-11'32'0,"24"-2"-13"0,22 1 4 0,2 0-9 0,36-1-8 0,1 13 0 0,-3 0 0 0,-10 0-3 0,-12-10 1 0,-36-1-2 0,-12 11 2 0,-24-13-3 0,-12 13 1 0,-1 0-3 0,14 34 1 0,12 39-1 0,-1 22 2 0,12-12-2 0,-47-11 2 0,-2-48 0 0,-11-24 3 0,24-12-1 0,25-13-9 0,22 14-72 0,2 11 41 0</inkml:trace>
  <inkml:trace contextRef="#ctx0" brushRef="#br0" timeOffset="11">19720 12585 49 0,'11'-12'3'0,"14"24"10"0,-14 12 7 0,-22 11-2 0,-1 1-14 0,24 0-1 0,35-36 0 0,13-13-1 0,-36-21 1 0,-24-14-3 0,-13 0 1 0,-34 0-1 0,12 37 0 0,-1 22-1 0,24 25 0 0,12 12 1 0,12-1 0 0,24-23 0 0,35-24 2 0,12-36-1 0,-11-23 1 0,-12-24-1 0,-37 35-1 0,-23 0 1 0,0 14 0 0,11 9 1 0,-11 13 0 0,0 12-2 0,-11 48 1 0,-12 23-1 0,23-11 1 0,0-26-1 0,0-21 2 0,34-13 0 0,27-13-2 0,-37 38-1 0,-24 23 1 0,-49-25 1 0,-10-11 4 0,25-36-1 0,9 13-1 0,37-1-17 0,35 12-86 0</inkml:trace>
  <inkml:trace contextRef="#ctx0" brushRef="#br0" timeOffset="12">20482 12288 41 0,'0'-25'21'0,"11"2"-4"0,26 0-12 0,-1 23 6 0,23 11-4 0,-23 24 2 0,-36 1 2 0,-25 0 1 0,14-12-9 0,-1 0 0 0,12-1-4 0,-13 1 1 0,-9 12-7 0,-2 23-56 0,12-47 20 0</inkml:trace>
  <inkml:trace contextRef="#ctx0" brushRef="#br0" timeOffset="13">20482 12799 85 0,'-12'0'18'0,"1"0"19"0,11-12-16 0,0 12-15 0,11 0-74 0,-11 12 7 0</inkml:trace>
  <inkml:trace contextRef="#ctx0" brushRef="#br0" timeOffset="14">18839 15538 1 0,'0'0'4'0,"0"-13"5"0,12-10 21 0,-1-1 0 0,-11 0-7 0,-11 11-9 0,11 3-8 0,0 45-3 0,0 72 2 0,-36 120-2 0,11-25-3 0,15-35 2 0,-2-60 1 0,12-36-2 0,0-23-1 0,-12-48-67 0,12 0 19 0</inkml:trace>
  <inkml:trace contextRef="#ctx0" brushRef="#br0" timeOffset="15">16624 15977 4 0,'0'0'0'0,"0"-23"25"0,0 46-8 0,11 61 8 0,2 71-9 0,-1-24-8 0,-12-36 3 0,0-58-4 0,-12-26-3 0,12-47-14 0,12 1-88 0</inkml:trace>
  <inkml:trace contextRef="#ctx0" brushRef="#br0" timeOffset="16">14790 13859 54 0,'24'-24'15'0,"12"-12"23"0,-36 24-18 0,-12 24-10 0,-12 35-4 0,24-10-3 0,36-13-1 0,23 23-2 0,-23 25 0 0,-12-1 4 0,-48-23 5 0,-12-13-4 0,-12-22-3 0,-11-26-11 0,35-45-41 0,12-3-52 0</inkml:trace>
  <inkml:trace contextRef="#ctx0" brushRef="#br0" timeOffset="17">14790 13896 13 0,'12'-61'40'0,"36"-10"10"0,11 23-30 0,37 23-17 0,-13 25-58 0,-72 13 11 0</inkml:trace>
  <inkml:trace contextRef="#ctx0" brushRef="#br0" timeOffset="18">15206 13990 88 0,'0'-36'33'0,"13"12"-9"0,-13 1-19 0,12 23-15 0,-1 23-118 0</inkml:trace>
  <inkml:trace contextRef="#ctx0" brushRef="#br0" timeOffset="19">15600 13823 90 0,'0'-11'8'0,"-24"-14"30"0,-23 25-22 0,23 48-8 0,36 0-5 0,83-14-3 0,0 16 1 0,-47 21-1 0,-48-24 5 0,-36 1 3 0,-24-25-5 0,1-11-10 0,10-24-57 0,27-11-17 0</inkml:trace>
  <inkml:trace contextRef="#ctx0" brushRef="#br0" timeOffset="20">15612 13775 114 0,'11'-23'14'0,"85"-1"5"0,-13 0-12 0,1 11-9 0,-2 13-118 0</inkml:trace>
  <inkml:trace contextRef="#ctx0" brushRef="#br0" timeOffset="21">17791 13680 14 0,'0'0'11'0,"23"-23"5"0,-23 23-13 0,0-12 9 0,0 0 6 0,0-1 7 0,0 2-5 0,0 11-8 0,0-12-6 0,0 12-2 0,0 0-1 0,-11 12 1 0,-1-12 1 0,-12 0-1 0,1 24-2 0,0 0-1 0,-2 23 0 0,-11-10-1 0,12 34 1 0,0 13-1 0,13-13 0 0,-1 0 0 0,12 0 0 0,12-35 1 0,47 12 2 0,-23-37-2 0,0-22 1 0,-24-14 0 0,-1-21-1 0,-11 21-1 0,0-11 3 0,0 13-2 0,-23-1 1 0,-1 11-1 0,12 13-2 0,-24 0 1 0,12 25 1 0,0-13-1 0,13 11 0 0,-1 1 0 0,-1-12 0 0,2 0-1 0,-1-12 2 0,12 0-1 0,-13 0-1 0,13-12 1 0,13 12 0 0,-13 0 1 0,0 0-2 0,0 12 1 0,0-12 0 0,0 0 1 0,0 0-1 0,0-12-1 0,0 12 1 0,0 0 0 0,0 0 0 0,-13 0 0 0,13 0 0 0,0 0 0 0,0 0 0 0,0 0 0 0,0 0 0 0,0 0 0 0,0 0 0 0,0 0 1 0,0 0-152 0</inkml:trace>
  <inkml:trace contextRef="#ctx0" brushRef="#br0" timeOffset="22">18148 13752 11 0,'0'0'26'0,"0"-24"21"0,0 12-25 0,0 12-5 0,-12 0-5 0,-35 25 0 0,-1 21-6 0,24 13-3 0,12 25-1 0,36 0-2 0,24-13 1 0,23-34 0 0,1-37 2 0,-26-61 0 0,-21-33 3 0,-14-27 3 0,-34 27-1 0,-24 58-4 0,-1 36-4 0,-36 48-15 0,37 11-129 0</inkml:trace>
  <inkml:trace contextRef="#ctx0" brushRef="#br0" timeOffset="23">15255 14597 5 0,'12'-12'32'0,"-1"-12"4"0,1 12-4 0,12 0-11 0,-24 1-8 0,0 22-6 0,-24 26-3 0,-11 10-2 0,22-10-1 0,13-3-1 0,25-10 1 0,10-11-1 0,1 10 0 0,24 25 0 0,-14 11-1 0,-9-11 2 0,-37-25 7 0,-12-11 5 0,-24 1-6 0,1-13-2 0,11 0-1 0,12-13-2 0,0 1-1 0,0 12-1 0,0 0-7 0,12 12-22 0,12-12-17 0,0 0-57 0</inkml:trace>
  <inkml:trace contextRef="#ctx0" brushRef="#br0" timeOffset="24">15326 14645 39 0,'-12'-24'38'0,"48"0"-20"0,47 1-7 0,48 10-4 0,-23 1 1 0,-37 12 2 0,-59-12 2 0,-24 1-7 0,-1 11-4 0,13 0-13 0,25 23-102 0</inkml:trace>
  <inkml:trace contextRef="#ctx0" brushRef="#br0" timeOffset="25">17576 14537 45 0,'0'-23'26'0,"-11"-1"7"0,-25 71-21 0,13 61-7 0,23 23-4 0,11-36 0 0,-11-48 0 0,0 1-7 0,0-48-21 0,12-36-60 0</inkml:trace>
  <inkml:trace contextRef="#ctx0" brushRef="#br0" timeOffset="26">17851 14645 42 0,'0'0'0'0,"0"-24"39"0,-12 36-17 0,0 47-13 0,-12 37-6 0,24-13-2 0,36-24 0 0,10-47 2 0,26-36 0 0,-24-60 0 0,-24-10 2 0,-36 12 2 0,-48 45-3 0,-22 24-4 0,21 50-4 0,50 10-41 0,11-23-36 0</inkml:trace>
  <inkml:trace contextRef="#ctx0" brushRef="#br0" timeOffset="27">18302 14585 69 0,'0'-24'45'0,"-23"37"-18"0,-12 46-17 0,23 12-7 0,24 1-2 0,46-37 2 0,14-58 2 0,-12-49 2 0,-24-23 5 0,-61 48-2 0,-69 22-9 0,-49 50-19 0,71 22-128 0</inkml:trace>
  <inkml:trace contextRef="#ctx0" brushRef="#br0" timeOffset="28">15541 15596 15 0,'10'0'30'0,"15"0"6"0,11-23-13 0,11 12-12 0,-11-26-5 0,-1 14 1 0,-10-25 0 0,-14 1-1 0,-22-1-1 0,-1 0-3 0,-24 13 0 0,1 11 0 0,-14 12-1 0,2 48 0 0,12 11 0 0,23 25-2 0,47 11 0 0,24 1-2 0,-10 0 3 0,-49-38 1 0,-60-10 0 0,-23-36 3 0,35-36 2 0,36-23-3 0,36-1-2 0,34 1-1 0,27-1-3 0,-26 25-64 0,-35 23-15 0</inkml:trace>
  <inkml:trace contextRef="#ctx0" brushRef="#br0" timeOffset="29">17315 15441 81 0,'0'-10'9'0,"0"-2"13"0,-12 71-4 0,-12 48-7 0,12-23-6 0,-1-13-2 0,13-35-4 0,0-12-41 0,25-36-52 0</inkml:trace>
  <inkml:trace contextRef="#ctx0" brushRef="#br0" timeOffset="30">17517 15491 78 0,'0'0'7'0,"12"11"17"0,-12 49-7 0,0 11-10 0,11 0-5 0,38-35 1 0,10-25 1 0,-11-58 3 0,-12-24 3 0,-36-24-1 0,-24 35-3 0,-48 48-5 0,1 12-2 0,46 12-42 0,25 1-76 0</inkml:trace>
  <inkml:trace contextRef="#ctx0" brushRef="#br0" timeOffset="31">18066 15383 65 0,'11'-36'33'0,"-11"36"4"0,-11 12-27 0,-14 24-4 0,61 23-4 0,47 1-1 0,-23 11 1 0,-48 1 3 0,-72-25 0 0,-23-23-9 0,11-24-51 0,60-24-39 0</inkml:trace>
  <inkml:trace contextRef="#ctx0" brushRef="#br0" timeOffset="32">18172 15311 93 0,'24'-23'25'0,"71"-13"-6"0,1-1-2 0,-49 26-10 0,36-1-6 0,-71 48-119 0,-12-24 83 0</inkml:trace>
  <inkml:trace contextRef="#ctx0" brushRef="#br0" timeOffset="33">15945 16169 40 0,'0'0'0'0,"23"-12"26"0,2 0-1 0,-14-12-11 0,-11-12-6 0,0 12-3 0,-11-10 0 0,11 21-2 0,-12-24 1 0,-1 14-4 0,-10 0 2 0,0-2 0 0,-25 25 2 0,24 0-3 0,0 25 2 0,-11-2-4 0,-13 13 2 0,0 24-2 0,25-1 3 0,10-23-2 0,13 0 1 0,13-36-2 0,22 0 2 0,13-24 1 0,-12-12 0 0,-1 0 0 0,1 1 2 0,-12 12 1 0,0 10-2 0,-12 26-1 0,-2 58 0 0,-10 47-2 0,-22 1 1 0,-26-23 1 0,-12-37 4 0,1-47 3 0,23-48-3 0,1 1-3 0,22 23-1 0,2 1-1 0,11 22-32 0,0 12-110 0</inkml:trace>
  <inkml:trace contextRef="#ctx0" brushRef="#br0" timeOffset="34">17684 16264 31 0,'0'0'17'0,"0"-11"20"0,12 11-16 0,0-13-4 0,1 1-12 0,10 0 0 0,0-23-1 0,-23 11 1 0,11-12-4 0,-11 0 3 0,0 1-3 0,-11 12 1 0,-12 10-1 0,0 13 2 0,-2 0-3 0,-23 13 3 0,1 33-3 0,11 13 1 0,-12 2-4 0,37-26 4 0,22-23-1 0,25-24 2 0,23-35 0 0,1 23-2 0,-36 12-1 0,1 60 4 0,-14 12 2 0,-11 11-1 0,-24-12 1 0,-24-23-3 0,-11-13-1 0,34-23 4 0,2-23-27 0,23 23-64 0,12 0 21 0</inkml:trace>
  <inkml:trace contextRef="#ctx0" brushRef="#br0" timeOffset="35">18066 16169 87 0,'0'0'0'0,"11"0"31"0,-35 59-10 0,-12 25-15 0,60-38-4 0,71-46 0 0,35-71 9 0,-69-13 9 0,-61 38-6 0,-83 34-12 0,-25 36-47 0,85-12-90 0</inkml:trace>
  <inkml:trace contextRef="#ctx0" brushRef="#br0" timeOffset="36">19827 13812 38 0,'13'-60'42'0,"10"36"-2"0,-23 60-25 0,-12 59-3 0,12-12-5 0,0-35-1 0,23-37 5 0,-10-22-17 0,-26 11-37 0,2 36-58 0</inkml:trace>
  <inkml:trace contextRef="#ctx0" brushRef="#br0" timeOffset="37">19923 14549 97 0,'0'0'0'0,"0"-59"26"0,-13 72-16 0,-34 69 0 0,0 37-5 0,58-23-3 0,72-49 1 0,25-71 1 0,-14-70 4 0,-58-27-1 0,-72 27 0 0,-46 70-6 0,-2 48-6 0,37 70-52 0,47-33-41 0</inkml:trace>
  <inkml:trace contextRef="#ctx0" brushRef="#br0" timeOffset="38">19863 15454 116 0,'0'-35'18'0,"-12"11"2"0,12 70-14 0,-24 38 2 0,13 0-5 0,22-24-1 0,13-49-4 0,-1-11-42 0,-23 0-66 0</inkml:trace>
  <inkml:trace contextRef="#ctx0" brushRef="#br0" timeOffset="39">19803 15990 101 0,'0'24'20'0,"13"60"7"0,-26-25-7 0,13 0-7 0,0-35-8 0,13 0-3 0,-13-12-29 0,0-35-119 0</inkml:trace>
  <inkml:trace contextRef="#ctx0" brushRef="#br0" timeOffset="40">15148 17097 19 0,'-36'-11'36'0,"12"11"-13"0,-12 11 0 0,24-11-10 0,24 0-7 0,48 0-2 0,34 0-1 0,14-11-1 0,-24-1 0 0,-72 12 0 0,-35 0 1 0,-62 12-1 0,-22-12 2 0,36 0-2 0,46 0 0 0,50 0-1 0,46-12-1 0,36 0 1 0,12-1-2 0,-47 13 2 0,-72 0-1 0,-72 25-14 0,-35 10-83 0,107-35 67 0</inkml:trace>
  <inkml:trace contextRef="#ctx0" brushRef="#br0" timeOffset="41">17529 16931 7 0,'-60'0'23'0,"24"0"1"0,25 0 2 0,22 0-13 0,49 0-5 0,48 0-4 0,23-12 0 0,0 12-1 0,-48 0 0 0,-47 0-2 0,-84 0 4 0,-23 0-4 0,-14 0-1 0,15 0 1 0,10 0-1 0,84 0 0 0,59-12 2 0,25-1-2 0,-1 2 1 0,-24 11 0 0,-47-12 0 0,-36 12 0 0,-36 12-2 0,-47-1 1 0,-12 2 0 0,-2-1 0 0,51-12 0 0,22 0 0 0,48 12 1 0,35-12-1 0,48 0 0 0,-12 0 1 0,-35-12 3 0,-36 12 3 0,-12-12-2 0,-12-1-2 0,0 2-2 0,11-1 0 0,-11 12-1 0,13 0 0 0,-1 0 1 0,-12 0-1 0,11 0 0 0,-11 0 0 0,12 0 0 0,-12 0 0 0,0 0 0 0,0 0 0 0,12 0 0 0,-12 0 0 0,0 0 1 0,12 0-1 0,-12 0 1 0,0-11-1 0,0 11 0 0,12 0 0 0,-12 0 0 0,12 0 0 0,-12 0 0 0,0 0 0 0,0 0 0 0,12 0 0 0,-12 0-1 0,12 0-21 0,0 0-41 0,-12 0 5 0</inkml:trace>
  <inkml:trace contextRef="#ctx0" brushRef="#br0" timeOffset="42">1918 2369 40 0,'-84'-58'18'0,"25"33"1"0,35 25-13 0,71 25-4 0,85-2 0 0,81 0-2 0,96-35 1 0,26 1 2 0,-14-12-3 0,-23 23 7 0,-12 0 2 0,-36 0-7 0,-71 0 0 0,-84 0 0 0,-83 0 2 0,-84-13-2 0,-106-11 0 0,-96 0 4 0,-48 12 0 0,-35 24-4 0,-12 12 1 0,12 13-6 0,71 9 3 0,71 26 0 0,107-24-1 0,97-25 0 0,83-23 3 0,130 0-1 0,108-47 1 0,83-1 2 0,48 12-4 0,-13 12 0 0,-72 13-1 0,-81-1 0 0,-120 12 2 0,-107 0 1 0,-84-24 0 0,-119 12 0 0,-142 12-2 0,-108 12 3 0,-60 12-3 0,1-1 0 0,34 1-2 0,-176 36 0 0,486-36 2 0,120-11-1 0,120-13 1 0,154-13 3 0,119-24-3 0,70 3 4 0,14-3-4 0,-60 14 0 0,-61 12-2 0,-81-2 3 0,-120 13-1 0,-95 13-1 0,-72-13 4 0,-119 0-2 0,-107 0 0 0,-84 0 1 0,-46-13 0 0,-2 13-2 0,24 0 2 0,96 0-5 0,108 13 3 0,106-2 0 0,107 1 0 0,108-12 1 0,118-12 2 0,108-24-3 0,-13 0 0 0,-32 24-2 0,-99 12 3 0,-107 12-2 0,-58-12 2 0,-62 0-1 0,-34 0 1 0,-10 0 0 0,-50 24-4 0,-36 59-83 0,62-58 36 0</inkml:trace>
  <inkml:trace contextRef="#ctx0" brushRef="#br0" timeOffset="43">15112 11418 53 0,'12'-24'5'0,"23"-47"16"0,12 35-4 0,-34 24 6 0,-13 84-7 0,-13 47-9 0,13 0-3 0,13-12-3 0,-1-36 1 0,-12-35 0 0,-25-24 2 0,-22-37-1 0,12 2-2 0,-26 12-1 0,38 11 0 0,35 23 0 0,48 1-1 0,23-12 2 0,-23-12-1 0,-37-12-8 0,-11-12-125 0</inkml:trace>
  <inkml:trace contextRef="#ctx0" brushRef="#br0" timeOffset="44">14482 10501 66 0,'0'0'0'0,"0"-34"24"0,11 55-2 0,1 52 6 0,-12 34-14 0,0 0-9 0,0-47-2 0,0-13-1 0,-12-23-8 0,12-11-43 0</inkml:trace>
  <inkml:trace contextRef="#ctx0" brushRef="#br0" timeOffset="45">15017 10383 106 0,'0'-25'5'0,"10"13"5"0,-10 96 3 0,-34 24 0 0,10-14-9 0,24-10-5 0,0-25-28 0,-12-11-71 0</inkml:trace>
  <inkml:trace contextRef="#ctx0" brushRef="#br0" timeOffset="46">14850 10561 61 0,'0'0'2'0,"-12"-12"1"0,24 12 0 0,35 0 24 0,37 0-12 0,23 12-11 0,11-1-1 0,-82 2 1 0,-23-1 3 0,-26 11 0 0,2 0-4 0,11 2-2 0,47-13-1 0,1 1 1 0,0-13 0 0,-12-50 2 0,-36 4 5 0,0-2-2 0,-48 24-1 0,0 12-5 0,-11 37-2 0,23 22-28 0,23-12-76 0</inkml:trace>
  <inkml:trace contextRef="#ctx0" brushRef="#br0" timeOffset="47">15922 10335 94 0,'0'-12'13'0,"10"-60"13"0,3 83-16 0,-13 62 6 0,-13 22-9 0,3 0-7 0,10-11 2 0,-12-13-18 0,0-24-39 0,12-35-26 0</inkml:trace>
  <inkml:trace contextRef="#ctx0" brushRef="#br0" timeOffset="48">16183 10478 65 0,'0'-36'60'0,"12"24"-56"0,-12 12 7 0,0 48-10 0,-12 23 3 0,12-11-1 0,36-26-1 0,12-34 3 0,0-58 2 0,-25-14 6 0,-46 26-2 0,-36 33-9 0,-25 37-6 0,-24 23-46 0,48-23-64 0</inkml:trace>
  <inkml:trace contextRef="#ctx0" brushRef="#br0" timeOffset="49">17921 12073 46 0,'-23'12'13'0,"0"12"8"0,11-12 4 0,12 0-5 0,12-24-13 0,11-13-4 0,0-9-1 0,-23-16 0 0,-11-21 2 0,-1-34 0 0,12 9-3 0,23 24 1 0,-23 1-2 0,0 0 3 0,0 34-1 0,0 14 1 0,0 23-1 0,0 12 0 0,-11 23 0 0,-14 12-1 0,3-10 2 0,10-24-2 0,-12-2 1 0,24 12-1 0,-13-23 0 0,13 12-1 0,13-47 3 0,11-13-2 0,10-12 0 0,2 36 0 0,0 13-1 0,12 22-1 0,-12 26 2 0,-24-14-1 0,1-23 1 0,-2 11-29 0,-11-11-98 0</inkml:trace>
  <inkml:trace contextRef="#ctx0" brushRef="#br0" timeOffset="50">17112 10811 100 0,'0'-13'5'0,"12"-10"13"0,12 35-5 0,-11 24 7 0,-2 35-7 0,-11-23-2 0,0 0-4 0,0-25-4 0,0 1-1 0,0-12-2 0,0 0-10 0,0-12-36 0,0 0-68 0</inkml:trace>
  <inkml:trace contextRef="#ctx0" brushRef="#br0" timeOffset="51">17803 10693 37 0,'0'-25'47'0,"11"0"-1"0,2 25-20 0,-13 61-16 0,-13 33-6 0,13-10-1 0,0-13-3 0,0-23-19 0,-11-25-85 0,11-23 68 0</inkml:trace>
  <inkml:trace contextRef="#ctx0" brushRef="#br0" timeOffset="52">17672 10882 58 0,'0'-13'14'0,"-12"3"-11"0,60-1 14 0,22-2 14 0,37 1-16 0,-10 24-9 0,-50 1-1 0,-23 8 0 0,-24 16-1 0,-12-1-2 0,24-12-1 0,24-24 2 0,11-36 2 0,-23-25 4 0,-12 15-1 0,-36 46-7 0,-58 12-2 0,-2 35-30 0,36 1-103 0</inkml:trace>
  <inkml:trace contextRef="#ctx0" brushRef="#br0" timeOffset="53">18481 10668 116 0,'0'0'0'0,"-11"-36"26"0,-1 84-15 0,-1 36 8 0,-10 0-10 0,35-2-7 0,-1-22-3 0,-11-26-39 0,-11-21-88 0</inkml:trace>
  <inkml:trace contextRef="#ctx0" brushRef="#br0" timeOffset="54">18660 10775 87 0,'12'0'10'0,"24"0"6"0,-36 23 9 0,-25 27-7 0,25 8-13 0,0-11-3 0,25-22 0 0,11-25 0 0,23-25 0 0,-36 2-1 0,-10-13 2 0,-26-10-3 0,2 9 1 0,-24 13 0 0,-1 12 0 0,12 12 0 0,12 0 0 0,24 12 0 0,36-12 0 0,23 0-1 0,25-12 0 0,-37 12 0 0,-35 0 2 0,-12 48-1 0,-1-12 0 0,25-13-1 0,24-36 3 0,-26-33 3 0,-9-2 6 0,-50 24-7 0,-33 12-4 0,-50 37-27 0,25 9-110 0</inkml:trace>
  <inkml:trace contextRef="#ctx0" brushRef="#br0" timeOffset="55">17397 13134 1 0,'-11'0'20'0,"-14"0"18"0,15 11-5 0,-14-11-8 0,12 0-8 0,-12 0-8 0,0 0-6 0,24 0-1 0,84 0 1 0,58 0-2 0,37 0 0 0,-12 10-1 0,-36 3 1 0,-60-13 0 0,-46 0 1 0,-38 0 1 0,-58 0-2 0,-48 0-1 0,-23 0 0 0,-14 0-1 0,24 12 2 0,26-12-1 0,58 0-1 0,36 0 2 0,60 0 0 0,70-12-1 0,25-1 2 0,2 13-1 0,-39 0-2 0,-35 0 1 0,-35 0 1 0,-36 0-1 0,-36 13 1 0,-35-13-1 0,58 0-1 0,-105 12 1 0,-38-12-1 0,38 12 2 0,47-12-2 0,35 0 1 0,36-12 1 0,82 0-1 0,50 12 1 0,23 0-1 0,-36 0 1 0,-24 0-1 0,-59 12 0 0,-36-12-1 0,-24 0 2 0,-59 0-1 0,-48 12 0 0,-36-12-1 0,12 13 1 0,48-13 0 0,71 0 0 0,48 0 0 0,84-13 1 0,71 1-1 0,11 12 1 0,-48 0-1 0,-34 0 0 0,-72 0 1 0,-24 0-1 0,-71 0 0 0,-25 0 0 0,-47 0 0 0,25 0-1 0,45 0 1 0,37 0 0 0,61 0 0 0,59 12 0 0,34-12 0 0,2 0 0 0,-50 0 1 0,-45 13-2 0,-25-13 1 0,-72 11 1 0,-59 1-2 0,-12-12 1 0,11 0 0 0,62 0 0 0,70 0 0 0,60 0 1 0,71-12 0 0,35 12-1 0,-23 0 1 0,-49 0 0 0,-45 0-2 0,-37 0 2 0,-48 0 0 0,-47 0 0 0,-36 0-1 0,12 0 0 0,59-11 0 0,35 11 0 0,74 0 0 0,46-13 1 0,-1 13-1 0,-35 0 0 0,-35 13 0 0,-23-13 0 0,-26 0 1 0,-33 0-1 0,-26 0-1 0,1 0 2 0,11 0-2 0,24 0 1 0,24 0 1 0,48-13-1 0,48 13 0 0,-14 0 0 0,-21 13 0 0,-14-13 0 0,-35 0 2 0,0 0-3 0,-13-13 0 0,3 26-44 0,10 10-50 0</inkml:trace>
  <inkml:trace contextRef="#ctx0" brushRef="#br0" timeOffset="56">857 3393 48 0,'-83'-35'23'0,"23"10"-7"0,49 25-11 0,11 0 0 0,11 0 20 0,49 0-10 0,48-11-4 0,23 11-6 0,47 0-2 0,1 0 3 0,47 0 1 0,24 0-6 0,24 0 6 0,12-12-3 0,0 12 1 0,-2 0-3 0,3 0 0 0,-14 0-2 0,2 12 0 0,-13-1 2 0,-48 2-1 0,-35 11 0 0,-25-13-1 0,-22 1 2 0,-37-12 4 0,-24 0-1 0,-60-12 2 0,-11-11-3 0,-11 11-25 0,11 12-121 0</inkml:trace>
  <inkml:trace contextRef="#ctx0" brushRef="#br0" timeOffset="57">4323 8633 14 0,'-36'-50'25'0,"13"29"-2"0,-13-4 11 0,13 0 6 0,-14 2-18 0,25 23-10 0,0-11-4 0,24-2-1 0,48 13-1 0,47 0-1 0,60 0-2 0,35 0-2 0,24 0 1 0,0 36 1 0,25 12-3 0,-1-1 2 0,0-10-1 0,12-26 0 0,-12-11-1 0,-25 0-1 0,-33 0 6 0,-26-11-1 0,-46-14-1 0,-61 13 0 0,-36-1-2 0,-23 26-8 0,0 47-145 0</inkml:trace>
  <inkml:trace contextRef="#ctx0" brushRef="#br0" timeOffset="58">9265 8715 50 0,'-24'0'17'0,"-59"-11"7"0,34 11-14 0,26 11 17 0,10-22-4 0,13 11-12 0,-10 0-7 0,33 0 3 0,36 0-2 0,97-12-2 0,106 0 0 0,83-12-4 0,36 24 3 0,13-12-7 0,-2 12 4 0,-11 12 0 0,-59-12 5 0,-49-12 5 0,-70-24 0 0,-60 11-2 0,-60 4-1 0,-23-16-4 0,-37 24-86 0,-34 13 7 0</inkml:trace>
  <inkml:trace contextRef="#ctx0" brushRef="#br0" timeOffset="59">6764 16431 0 0,'0'-12'4'0,"11"1"6"0,2-2 6 0,-13 1 2 0,0 12 2 0,0-12 0 0,0-1-3 0,0 2-5 0,0-1-6 0,0 12 0 0,12 0-3 0,-12 12 4 0,0 12-4 0,0 24-3 0,0 12 0 0,0 23-1 0,0 12 5 0,0-13-4 0,0 14 1 0,-12-12 3 0,12-1-2 0,-13-23 2 0,13-25-2 0,-11 13 1 0,11-23-1 0,0-14 1 0,0-35-1 0,-12-13-28 0,-1 14-88 0,13 12 89 0</inkml:trace>
  <inkml:trace contextRef="#ctx0" brushRef="#br0" timeOffset="60">6836 16300 40 0,'0'-13'22'0,"0"2"4"0,-12 11 0 0,-24 0-11 0,0 48-5 0,13 11-3 0,-13 0-2 0,0 12 1 0,0-10-3 0,1-26 2 0,11-10 3 0,24-14-3 0,0-22 6 0,0-2-13 0,24-24 3 0,-12 3 3 0,-1-3-3 0,12 3 0 0,2-3 0 0,-1 3 3 0,0 9-2 0,0-11 1 0,-1 13-1 0,-23 11 2 0,12 0 1 0,-12-12-1 0,0 1-1 0,11 10 0 0,2 1-1 0,-1 12-1 0,-1 0 0 0,14 0-1 0,-1 36-1 0,23 0 1 0,-11 22-1 0,11 3-1 0,-11-1 1 0,0-13 0 0,-12 1-1 0,0-25 3 0,-14-11 0 0,-10-12 1 0,13-25 0 0,-13-9-17 0,-13 10-54 0,-8 24-58 0</inkml:trace>
  <inkml:trace contextRef="#ctx0" brushRef="#br0" timeOffset="61">6824 16264 14 0,'0'0'0'0,"0"-24"51"0,0 12-21 0,-24 12-5 0,-1 36-11 0,2 35-5 0,-24 25-6 0,11-25 3 0,-12-23-3 0,25-24 1 0,-2-1 2 0,14-11-4 0,-12 0-1 0,23-12 2 0,-13-12-2 0,26-23 0 0,10-13 4 0,1 12-4 0,-1 0-1 0,0-10 1 0,14-4 2 0,-25 27-3 0,0 0 3 0,0 11-1 0,-12-1 1 0,12 2 1 0,0-1-1 0,-2 1 0 0,3-14 2 0,-1 25-2 0,12 0-2 0,-12 0 1 0,-1 0-1 0,14 12-1 0,10 1 0 0,1 21 0 0,11 3-1 0,-11 10 0 0,12 1-1 0,-12 12 1 0,0-26 2 0,-13-9 2 0,0-25 2 0,-23 0-2 0,0-36-12 0,-70 24-182 0</inkml:trace>
  <inkml:trace contextRef="#ctx0" brushRef="#br0" timeOffset="62">3656 11692 17 0,'0'0'0'0,"23"-48"67"0,2 1-18 0,-25 23-19 0,11 61-23 0,-22 68 3 0,11 16-2 0,11-27 1 0,-11-58 0 0,0-48 7 0,0-60-8 0,-11-35-5 0,11 13-1 0,-12 44-1 0,12 50-2 0,-13 25-1 0,38 34-65 0,-1-34-39 0</inkml:trace>
  <inkml:trace contextRef="#ctx0" brushRef="#br0" timeOffset="63">6419 11836 62 0,'0'-13'22'0,"0"-35"35"0,0 13-26 0,0-13-8 0,11 24-11 0,37 0-8 0,24 11 1 0,10 13-4 0,-21 37 1 0,-37 47-1 0,-48 0 1 0,-37 21 1 0,-9-21 2 0,22-36-3 0,36-12 0 0,24-24 1 0,106-24-1 0,14-1 0 0,-25 13-2 0,-47 0 1 0,-60 0-1 0,-36 0-9 0,48 13-94 0,-1-13 32 0</inkml:trace>
  <inkml:trace contextRef="#ctx0" brushRef="#br0" timeOffset="64">10563 11537 53 0,'0'0'0'0,"-25"0"53"0,14-11-16 0,-1-2-14 0,24 1-13 0,-12-11-5 0,0 11-1 0,0 1 1 0,0-2-2 0,0 1 0 0,11 0-1 0,14-1 0 0,-1 13 1 0,11-11 0 0,1-1-5 0,12 24 4 0,-24-1-1 0,-1 14 0 0,-23 11 0 0,-11-1 2 0,-25 13-2 0,-12-12 1 0,24 0-1 0,24 11-1 0,36 13-1 0,24 11 1 0,-37-23 0 0,-46-25 2 0,-37-23 1 0,12 0 2 0,36 0-6 0,12 12-67 0,0 0-43 0</inkml:trace>
  <inkml:trace contextRef="#ctx0" brushRef="#br0" timeOffset="65">5453 17157 76 0,'0'-37'35'0,"0"37"-10"0,13 61-9 0,-1 10-10 0,-1 1-5 0,2-50 2 0,-13-9 4 0,0-26 3 0,-13-9-4 0,13-27-2 0,13 15 0 0,23-14-2 0,11 25-2 0,13 23-1 0,-1 23-3 0,-36 25 4 0,-23-1 0 0,0-11 2 0,0-24 1 0,0-36 1 0,13-36-1 0,23 12-1 0,-12 37-2 0,10 11-1 0,2 35-1 0,-11 12 0 0,-1-22 1 0,-24-1 0 0,0-12-15 0,12-2-50 0,-1-10-35 0</inkml:trace>
  <inkml:trace contextRef="#ctx0" brushRef="#br0" timeOffset="66">6049 17204 32 0,'0'-23'44'0,"0"-1"2"0,13 37-25 0,10-2-10 0,-11 24-5 0,12 1-6 0,0-13 1 0,-12 2-2 0,12-13 4 0,-12-12-3 0,23-24 2 0,1 0-1 0,0 24 0 0,-12 0 2 0,-12 36 2 0,-1-24-1 0,0-12 0 0,50-48 0 0,-14 36-3 0,-23 24-2 0,-12 36-2 0,0-36-4 0,0 0-24 0,-36-60-11 0,-23-12-4 0,11-35-12 0</inkml:trace>
  <inkml:trace contextRef="#ctx0" brushRef="#br0" timeOffset="67">6383 17026 13 0,'0'-11'15'0,"-25"-26"56"0,25 24-40 0,25 13-37 0,-1 0-92 0</inkml:trace>
  <inkml:trace contextRef="#ctx0" brushRef="#br0" timeOffset="68">7288 17312 64 0,'-96'0'25'0,"37"-12"5"0,46 12-7 0,49 0-18 0,71 0-2 0,61 0 1 0,-1-12 0 0,-49 12 1 0,-69-36 2 0,-49 0 2 0,-49 13-2 0,2 23-4 0,47 11-4 0,24 26 0 0,12-3 0 0,-60 3-1 0,-24-13-30 0,60-14-111 0</inkml:trace>
  <inkml:trace contextRef="#ctx0" brushRef="#br0" timeOffset="69">8122 17204 43 0,'0'0'5'0,"12"-23"42"0,11 23-14 0,-12 47-12 0,-11 37-8 0,-11-13-1 0,0-35-5 0,-1-36 0 0,12-48-2 0,23-23 2 0,13 35-5 0,-12 24-2 0,12 35-1 0,11 2 2 0,-23-1-2 0,1-12 3 0,-2-48 1 0,13-23 1 0,-1 46-2 0,-23 26-3 0,0 21-1 0,24 15-1 0,0-27-21 0,-1-22-45 0,-11 0-29 0</inkml:trace>
  <inkml:trace contextRef="#ctx0" brushRef="#br0" timeOffset="70">8860 17264 28 0,'0'-12'6'0,"0"-24"30"0,-24 13 5 0,12 11-16 0,0 12-13 0,-11 0-2 0,-13 47-2 0,0-23-3 0,11 24-2 0,14-12 1 0,11-26-2 0,0 15-2 0,0-25 2 0,36-12 3 0,0-23-3 0,0 23 2 0,-25 0 2 0,13 24-3 0,-24 12-4 0,12 11 1 0,0-10-39 0,-12-2-44 0,12-12 4 0</inkml:trace>
  <inkml:trace contextRef="#ctx0" brushRef="#br0" timeOffset="71">8979 17300 43 0,'12'0'34'0,"24"12"0"0,0 12-21 0,10-1-15 0,-21-23-20 0,-1-47-2 0,-12 10 31 0,-24 37 29 0,-12 61-18 0,-12 10-20 0,11-23-63 0,15-25 3 0</inkml:trace>
  <inkml:trace contextRef="#ctx0" brushRef="#br0" timeOffset="72">9265 17359 97 0,'0'0'28'0,"-36"0"-134"0</inkml:trace>
  <inkml:trace contextRef="#ctx0" brushRef="#br0" timeOffset="73">10717 16300 3 0,'0'-13'4'0,"25"-10"11"0,-14 12 18 0,-11-2 1 0,0 1-8 0,0 12-11 0,0 12-3 0,0 48-7 0,12 35-2 0,-12 36-1 0,0-12 2 0,11-25-2 0,-11-44-1 0,-11-27-1 0,-1-23-26 0,-11-12-71 0,23 1 68 0</inkml:trace>
  <inkml:trace contextRef="#ctx0" brushRef="#br0" timeOffset="74">10801 16240 42 0,'0'-24'20'0,"0"1"25"0,-12 23-20 0,-24 35-6 0,0 37-11 0,2-1-1 0,9-11-4 0,1-12 4 0,12-25-4 0,12-23 5 0,0-12-5 0,0-24 0 0,0 1-4 0,24-13 1 0,-12 1 0 0,13-1 3 0,22-12 0 0,-24 13 2 0,0 23-2 0,2 11 0 0,-1 13-3 0,12 61 2 0,11 10-3 0,0-11 0 0,-11-13 2 0,12-35-5 0,-12-12-149 0</inkml:trace>
  <inkml:trace contextRef="#ctx0" brushRef="#br0" timeOffset="75">655 17777 29 0,'0'-50'62'0,"12"-8"-25"0,24 45-16 0,12 50-9 0,47 47-6 0,0-2-4 0,-11-9-4 0,-25-27-2 0,-23-10-10 0,-36-36-34 0,0-36-30 0,-12 24 56 0</inkml:trace>
  <inkml:trace contextRef="#ctx0" brushRef="#br0" timeOffset="76">1036 17669 36 0,'0'0'14'0,"0"-60"60"0,-23 60-47 0,-13 72-12 0,-12 47-6 0,12-37-10 0,0 2-5 0,13-36-7 0,-1-12-49 0,12-24-19 0</inkml:trace>
  <inkml:trace contextRef="#ctx0" brushRef="#br0" timeOffset="77">642 17943 30 0,'-10'0'46'0,"-14"-24"-3"0,37 0-18 0,69 0-9 0,13 12-8 0,12 12-6 0,-12-11-21 0,-36 11-57 0,-34-12 7 0</inkml:trace>
  <inkml:trace contextRef="#ctx0" brushRef="#br0" timeOffset="78">929 17407 53 0,'-155'-24'39'0,"-11"60"-11"0,47 35-12 0,59 36-6 0,37 60-18 0,106 1-4 0,49-14 3 0,-50-82 19 0,49-13-11 0,12-24 11 0,59-154-2 0,-107-82 19 0,-95-14-2 0,-108-59-20 0,-45 177 3 0,-26 122-7 0,0 47-10 0,72 36-7 0,24 10-144 0</inkml:trace>
</inkml:ink>
</file>

<file path=ppt/ink/ink3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1.29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9944 7750 14 0,'-12'-23'28'0,"0"-1"-15"0,0 0 14 0,-12 1 6 0,0 12-16 0,1 11-9 0,23 0-2 0,0 0 1 0,23 0 2 0,61 0-3 0,35-13-1 0,47 1-2 0,36 12-2 0,1-12-1 0,12 24 0 0,11 0 1 0,-1 1-1 0,14-13-1 0,23 0 3 0,24 0-1 0,36-25-1 0,11 13 1 0,12-12-2 0,-23 1 2 0,-12 23 0 0,-1-12 0 0,-70 12 1 0,-37-12 0 0,-59-1 1 0,-24 13 0 0,-36-11 0 0,-36 11-3 0,-177 11-25 0,-73 26-111 0</inkml:trace>
  <inkml:trace contextRef="#ctx0" brushRef="#br0" timeOffset="1">9765 7775 62 0,'13'-25'33'0,"-2"14"-10"0,1-1-14 0,-12 12 9 0,-12-11-1 0,1 11-8 0,11 0-7 0,23 0 3 0,72 0-2 0,72-25 3 0,71 13-3 0,60-11-4 0,47 12 1 0,47-2 0 0,38 1 0 0,9 0 1 0,15-1 0 0,10 13-2 0,-23 0 1 0,-49 0 2 0,-47-11-1 0,-34 11 3 0,-73 0-2 0,-71 0 0 0,-96 0 0 0,-47-12 3 0,-24 1-5 0,-60-13-3 0,-71 11-41 0,-72 13-77 0</inkml:trace>
  <inkml:trace contextRef="#ctx0" brushRef="#br0" timeOffset="2">9313 7834 77 0,'-12'0'14'0,"-24"-34"19"0,36 34-26 0,36 0 4 0,11-13 8 0,37 1-9 0,47 12-6 0,35 12-2 0,49-12-1 0,59-12 1 0,35 0-2 0,47 12 0 0,27-13 0 0,9 13 0 0,25-11 0 0,-1 11 0 0,1 0 0 0,-36 0 0 0,-11 0 1 0,-25 0 0 0,-35 11 2 0,-49-11 1 0,-58 0 3 0,-95 0 1 0,-61 0-1 0,-47 0 1 0,0-11-3 0,0-1-3 0,0 1-3 0,-72 11-54 0,25 0-65 0</inkml:trace>
  <inkml:trace contextRef="#ctx0" brushRef="#br0" timeOffset="3">7991 9584 15 0,'-12'0'16'0,"12"0"-9"0,0 12 11 0,0-12 2 0,0 12-5 0,0-12-7 0,0 13-2 0,0-2 1 0,0 1 0 0,0-1 2 0,-12-11 3 0,12 0-2 0,-12 0-3 0,0 0-2 0,12 0 0 0,-12 0-1 0,12 0-1 0,-12-11 1 0,0 11-1 0,0 0-1 0,12 11-2 0,0-11 1 0,0 0 0 0,0 0-1 0,0 13-1 0,0-1 2 0,0 0-1 0,12-12 1 0,36 13 0 0,1-2-1 0,-15-1-1 0,14 3 1 0,12-1 0 0,-13-12-1 0,0 12 2 0,13-12-1 0,-11 0 0 0,10 0 1 0,-24 13 0 0,13-13-1 0,0 0 0 0,-13 11 0 0,-11-11 1 0,-1 0-1 0,2 0 1 0,-1 12 0 0,-2-12 0 0,-9 0 0 0,-1 0 0 0,-1 0 1 0,-11 0 0 0,0 0 0 0,0 0-1 0,-11 0-25 0,-25 0-123 0</inkml:trace>
  <inkml:trace contextRef="#ctx0" brushRef="#br0" timeOffset="4">9705 9418 5 0,'-11'-12'3'0,"-1"1"2"0,-1 11 13 0,2 0 8 0,-25 0-5 0,11 0 1 0,3 11-7 0,-2-11-5 0,-1 12-1 0,-11-1 0 0,25 2 2 0,-1-13-4 0,12 0-4 0,0 12 0 0,23-12 2 0,38 0 1 0,57 12-1 0,38-12-5 0,-25 11 1 0,-12-11 2 0,-37 12-1 0,-33-12 0 0,-2 0-1 0,-35 0 0 0,0 0 1 0,-12-12-1 0,0 1-3 0,0-1-35 0,-12 12-107 0</inkml:trace>
  <inkml:trace contextRef="#ctx0" brushRef="#br0" timeOffset="5">9324 9584 50 0,'-11'0'21'0,"34"0"-1"0,49-23 7 0,35 12-9 0,36-2-11 0,-12 13 0 0,-36 0-1 0,-35-12 4 0,-13 12-5 0,-35-12-4 0,-12 12-6 0,-35 0-126 0</inkml:trace>
</inkml:ink>
</file>

<file path=ppt/ink/ink3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1.42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8360 5656 1 0,'0'0'0'0,"0"-12"21"0,-11 0 9 0,11-1-12 0,11 13-1 0,37-11-3 0,-1-1-5 0,25 12-4 0,-1 0-2 0,-23 0 0 0,-2 12 3 0,-21-12 0 0,-14 0-1 0,2 0 4 0,-13 0 0 0,12 24-55 0,-12-12-34 0</inkml:trace>
  <inkml:trace contextRef="#ctx0" brushRef="#br0" timeOffset="1">6645 6822 4 0,'0'0'4'0,"-13"0"5"0,2 0-10 0,11 11 27 0,0-22-14 0,0 11-2 0,0 0 1 0,0-12 11 0,11 12-15 0,14 0-1 0,23-11-1 0,-1 11-2 0,12 0-1 0,14-12 1 0,10 12-2 0,-12 0 2 0,-23 12 0 0,-1-12 0 0,-24 0-1 0,2 0 0 0,-25 0 0 0,11 0 6 0,-11 0-4 0,13-12-3 0,-1 12 0 0,0 0 0 0,0 0 1 0,-12-12-1 0,11 12 0 0,-11 0-1 0,0 0 2 0,11-13 1 0,2 13-2 0,-13 0 0 0,12-11-1 0,-12 11 0 0,0 0 1 0,11 0 1 0,-11 0-1 0,0 0-1 0,0 0-51 0,0 11-29 0</inkml:trace>
  <inkml:trace contextRef="#ctx0" brushRef="#br0" timeOffset="2">10789 4905 13 0,'-24'-23'39'0,"1"11"-12"0,23-1-13 0,0 13-5 0,23 0 3 0,49-11 0 0,35 11-6 0,47 0-2 0,-22 11-1 0,-26-11-2 0,-22 25 0 0,-36-25 0 0,-37 12 2 0,-11-12 5 0,-59-12-4 0,-36 12 0 0,-36 0-3 0,-1 0 0 0,14 12 0 0,35-12-1 0,71 0 0 0,12 0 1 0,47 11-2 0,25 1-5 0,-12 12-84 0,-37-24 48 0</inkml:trace>
  <inkml:trace contextRef="#ctx0" brushRef="#br0" timeOffset="3">14433 4894 11 0,'-36'-12'25'0,"-11"0"-4"0,-2 12-15 0,26 0 11 0,-12-13 7 0,22 13-13 0,26 0-5 0,141 13 4 0,-12-26-5 0,26 13-2 0,-1 0 1 0,-36 0-1 0,-24-11 0 0,-36 11 0 0,-48 0-1 0,-23-12 1 0,-34 12-2 0,-26-11 0 0,0-2-1 0,25 13 0 0,23 36-114 0</inkml:trace>
  <inkml:trace contextRef="#ctx0" brushRef="#br0" timeOffset="4">5014 5227 45 0,'47'-83'-3'0,"-35"47"-10"0,-71 61 9 0,-48 21 2 0,-24 2 5 0,0 0-2 0,47 23 0 0,36 13-1 0,37 0 4 0,22 21 14 0,2 62 8 0,-2 13 4 0,13-25-8 0,-1-50-6 0,-34-9-6 0,-1-12-1 0,1-25-2 0,11-35-3 0,23 0 0 0,13-12-3 0,0 23-2 0,23 49-53 0,-11-50-36 0</inkml:trace>
  <inkml:trace contextRef="#ctx0" brushRef="#br0" timeOffset="5">21566 5001 99 0,'0'0'0'0,"-25"-84"12"0,50 72-7 0,59 35-4 0,46 2 8 0,12 11 1 0,-22 11-8 0,-25-23-1 0,-35-1-1 0,-36 2 1 0,-12 11-2 0,-1 47 2 0,-22 49-1 0,-1 23 5 0,12 34-4 0,0 3-2 0,0-16-1 0,-11-8 5 0,11-37-3 0,-25-60 0 0,1-35 7 0,-47-36 3 0,-60 0-5 0,-83-12-3 0,-36 49-110 0</inkml:trace>
  <inkml:trace contextRef="#ctx0" brushRef="#br0" timeOffset="6">14158 524 23 0,'0'-13'4'0,"-11"-10"11"0,-1-25 3 0,12 37 2 0,0 59 2 0,-13 141-12 0,-45 169-4 0,34-156-7 0,24-34-70 0,0-145 37 0</inkml:trace>
  <inkml:trace contextRef="#ctx0" brushRef="#br0" timeOffset="7">13945 1072 59 0,'0'-12'3'0,"11"-12"7"0,61 1 5 0,71 10-11 0,36 13-4 0,-24 0-1 0,-36-24-1 0,-61 1 3 0,-22-25 4 0,-11 1 9 0,-2-13-10 0,-23-12 0 0,0 25-6 0,0 0 1 0,-12 22 1 0,1 50 5 0,-14 117 0 0,-11 131 0 0,36-118-22 0,13-47-84 0</inkml:trace>
  <inkml:trace contextRef="#ctx0" brushRef="#br0" timeOffset="8">15172 942 42 0,'0'0'0'0,"-13"-13"15"0,2-11-2 0,11 11-4 0,-13 74 0 0,13 46-1 0,0-12-2 0,13 0-4 0,-2-11 1 0,2-37 0 0,10-47 1 0,24-71-3 0,13-13-1 0,12 26-1 0,-2 21 3 0,-21 37-1 0,9 37 0 0,27-3 0 0,22-45 0 0,12-62 0 0,-36-32 5 0,-71 34 1 0,-37 10-11 0,-69 25-43 0,22 36-29 0</inkml:trace>
  <inkml:trace contextRef="#ctx0" brushRef="#br0" timeOffset="9">14183 2143 83 0,'-95'-24'8'0,"22"-10"7"0,98 21-9 0,142-11-3 0,165-12-2 0,134-12 2 0,46-23-3 0,-97 24 10 0,-152 10-5 0,-143 14-3 0,-86 23-10 0,-34 0-45 0,-11 0-17 0</inkml:trace>
  <inkml:trace contextRef="#ctx0" brushRef="#br0" timeOffset="10">13480 2382 98 0,'0'0'0'0,"-23"-60"5"0,189-24-6 0,144 2 6 0,154 11 0 0,60-2-3 0,-1-9 3 0,-93 21 8 0,-144 1 1 0,-156 37-3 0,-117-1-3 0,-60 24-48 0,-14 24-52 0</inkml:trace>
  <inkml:trace contextRef="#ctx0" brushRef="#br0" timeOffset="11">11635 3370 33 0,'-13'-24'9'0,"-21"11"-3"0,-3 50 1 0,25 10-1 0,24-10 1 0,59-14-1 0,25 0-2 0,-1-11 1 0,1 12 1 0,-74 12 5 0,-22 12 9 0,-71 23-11 0,-11-11-7 0,22-1-4 0,-23-11-117 0</inkml:trace>
  <inkml:trace contextRef="#ctx0" brushRef="#br0" timeOffset="12">11396 3477 102 0,'0'0'0'0,"60"-144"5"0,59 60-4 0,72 26-2 0,-13 58 0 0,-71 37-89 0</inkml:trace>
  <inkml:trace contextRef="#ctx0" brushRef="#br0" timeOffset="13">14778 3346 110 0,'0'-24'2'0,"-12"-24"3"0,12 48-2 0,24 84 5 0,-12 23-7 0,13 0-4 0,-25-12-108 0</inkml:trace>
  <inkml:trace contextRef="#ctx0" brushRef="#br0" timeOffset="14">15219 3381 72 0,'0'0'0'0,"-13"-35"31"0,13 47-31 0,0 34-1 0,25 27 1 0,-1-14 0 0,23-11 0 0,-23-23 1 0,12-25 4 0,-11-61 2 0,9-10 4 0,2-2 0 0,-24 27-2 0,-24 21-5 0,-12 25-3 0,1 13-4 0,11 11-50 0,12-24-25 0</inkml:trace>
  <inkml:trace contextRef="#ctx0" brushRef="#br0" timeOffset="15">15302 3322 44 0,'0'0'0'0,"-12"0"6"0,-11-12 2 0,-2 12-4 0,2 23 0 0,10 25 0 0,13 0 3 0,25 0-1 0,22-13-2 0,-11-11 1 0,12-35 3 0,11-37-1 0,13 0-3 0,-24-11 1 0,-38 35 5 0,-32-23-3 0,-38-13-1 0,-22 49 0 0,21 11-5 0,2 46-1 0,-13 26-10 0,25-1-105 0</inkml:trace>
  <inkml:trace contextRef="#ctx0" brushRef="#br0" timeOffset="16">19422 2834 50 0,'-11'-37'7'0,"-14"-34"0"0,14 37 5 0,-25 57-9 0,-23 84-3 0,11 12 0 0,36-12 1 0,72-36-1 0,23-71 3 0,12-23 0 0,-11-61 5 0,-49-35 10 0,-35 23-6 0,-48 37-6 0,-23 47-4 0,24 49-77 0,47-26 34 0</inkml:trace>
  <inkml:trace contextRef="#ctx0" brushRef="#br0" timeOffset="17">20030 3073 67 0,'0'-25'10'0,"12"13"5"0,12 49-10 0,-12 68-3 0,-12 27 1 0,-72-25 1 0,-24-47 0 0,-11-37-51 0,84-23-11 0</inkml:trace>
  <inkml:trace contextRef="#ctx0" brushRef="#br0" timeOffset="18">20721 2703 53 0,'0'0'0'0,"-13"-84"30"0,26 84-15 0,-2 107-7 0,2 72-6 0,-2-48 0 0,-11-36-12 0,12-59-83 0</inkml:trace>
  <inkml:trace contextRef="#ctx0" brushRef="#br0" timeOffset="19">9444 7821 3 0,'0'0'0'0,"0"0"26"0,-24 0 6 0,12 0-17 0,12 0-2 0,0-10 2 0,0-14-4 0,0 12-1 0,0 12-3 0,12-12-2 0,0 12 0 0,10 0 1 0,3-13-1 0,11 13 0 0,0 0 0 0,-1 0-2 0,-11 0 0 0,24 0-1 0,23 0-1 0,-11 0 1 0,-1 0-3 0,13 0 1 0,-14 0 1 0,3 13-1 0,-14-1 0 0,24-12 1 0,1 0-1 0,12-12 1 0,-2-1-1 0,-9 13 0 0,10-11-1 0,12 11-1 0,1-12 3 0,-1 12-1 0,-13 0 0 0,-10 0 0 0,-1 0 1 0,-10 12-1 0,-2-12 0 0,-23 11 0 0,-11-11 0 0,-2 0-1 0,-12 0 2 0,-11-11-1 0,0 11-3 0,23 11-26 0,26 2-85 0</inkml:trace>
  <inkml:trace contextRef="#ctx0" brushRef="#br0" timeOffset="20">12587 7775 15 0,'-24'0'15'0,"-12"-12"14"0,13 12-9 0,23 0-3 0,12 0 3 0,-1 0-10 0,25 0-2 0,24-13-3 0,0 13-2 0,22-11-1 0,2 11 0 0,-12 0 2 0,-1-12-2 0,13 12-2 0,11 0 3 0,12-11-4 0,-12 11 2 0,-11 0 0 0,11 0-1 0,0 0 0 0,-23 0 1 0,-1-13-1 0,12 13 0 0,0 0 0 0,-11 13 0 0,-12-13 0 0,-1 0 1 0,-12 11-1 0,13-11 0 0,-13 0 1 0,14 0-1 0,-14 0 0 0,-35-11 0 0,12 11 0 0,0 0 0 0,0 0 1 0,-24 0-1 0,12 0 1 0,-12 0 0 0,-12 0 1 0,1 0-2 0,-2 0 0 0,1 0 0 0,-12 11 0 0,12-11 0 0,-12 12 0 0,0-12-1 0,1 0-1 0,10 0-4 0,2 0-10 0,11-12-18 0,-12 12-54 0</inkml:trace>
  <inkml:trace contextRef="#ctx0" brushRef="#br0" timeOffset="21">19161 7942 5 0,'0'0'0'0,"-24"-37"37"0,-24 26-12 0,12 11-17 0,-12 0-3 0,12 11 6 0,2-11 5 0,10 0-2 0,11 0-4 0,26-11-9 0,34 11 1 0,36-12 1 0,13 12 1 0,-13 0 0 0,11 0-1 0,-33 12-1 0,-2-12 1 0,-11 11-2 0,-1-11-1 0,-34 0-5 0,-13 13-38 0,0-13-34 0</inkml:trace>
  <inkml:trace contextRef="#ctx0" brushRef="#br0" timeOffset="22">20459 7905 39 0,'-25'-23'28'0,"14"23"-12"0,11 0-12 0,36 0-1 0,47 0 0 0,11 0 9 0,2 0 7 0,-13-11-7 0,-11-2-6 0,-12 13-2 0,-1 0-3 0,-23 0 0 0,-25 0 2 0,-11-12-1 0,-11 0-1 0,11 12-9 0,-12 12-48 0,12 0-12 0</inkml:trace>
  <inkml:trace contextRef="#ctx0" brushRef="#br0" timeOffset="23">16124 8525 53 0,'12'-47'22'0,"-1"22"-13"0,37 25-8 0,13-12 2 0,9 12 8 0,-10 0 3 0,-36 0-5 0,-12 24-1 0,0 36-4 0,0 23-2 0,-2 13-2 0,3-1 0 0,-13-1 0 0,0 14 3 0,12-1-1 0,-1-35-2 0,2-12 1 0,-13-26 2 0,-24-9 10 0,-47 0-3 0,-24-4-8 0,11 4-9 0,-59 0-136 0</inkml:trace>
  <inkml:trace contextRef="#ctx0" brushRef="#br0" timeOffset="24">9597 8583 84 0,'0'0'0'0,"-22"-46"10"0,-14 46-7 0,-13 12-1 0,-21 35 1 0,-37 1 4 0,35 12 1 0,49-26-3 0,10 3-2 0,26 22 0 0,-2 25 1 0,-11 23-2 0,12 12-1 0,-1 0 1 0,2-12 0 0,-1 0 0 0,-12 0 0 0,-12 1-1 0,-1-37-1 0,13 1 2 0,0-13 0 0,13 1-2 0,10-25 1 0,25-11 1 0,48-12-1 0,35-35-23 0,-61 23-71 0</inkml:trace>
  <inkml:trace contextRef="#ctx0" brushRef="#br0" timeOffset="25">19695 17574 57 0,'0'0'3'0,"-34"-12"-3"0,34 35 8 0,47-23 9 0,72 0-5 0,84-34-12 0,-72-3 2 0,-95 1 3 0,-36 13-1 0,-12-25 1 0,-36 12-2 0,-23 36-4 0,-1 36-4 0,1 35-1 0,11-11 9 0,24-1-6 0,36 0-1 0,83-22 4 0,49-25 2 0,23-24 3 0,-1-36 1 0,-58-23 0 0,-37 11-13 0,-35-11 12 0,-12 35 4 0,0 36-4 0,-12 71-3 0,0 48 8 0,-24 61-20 0,0-14 1 0,11-47 8 0,2-48-5 0,-1 13 4 0,12-49-9 0,-11-118-40 0,45-131 40 0,-21 59 18 0,-1 0 3 0,12-83 3 0,24 131 13 0,23 95-13 0,13 95-10 0,-25 47 1 0,-59-34 9 0,-72-12-6 0,-60-25-6 0,25-47-17 0,84-47-76 0,35 35 67 0</inkml:trace>
  <inkml:trace contextRef="#ctx0" brushRef="#br0" timeOffset="26">21017 17490 0 0,'-11'-23'1'0,"-24"-1"33"0,11 36-13 0,24 47 0 0,0 1-4 0,24 11-18 0,11-23 8 0,12-48 8 0,24-60-2 0,-22-72-8 0,-49 38 3 0,-59 58-4 0,-13 72-7 0,13 24-37 0,70-13-32 0,-11-35 49 0</inkml:trace>
  <inkml:trace contextRef="#ctx0" brushRef="#br0" timeOffset="27">21483 17467 43 0,'0'0'0'0,"94"-96"30"0,-58 71-1 0,-59 15-18 0,-72 33-2 0,11 48-7 0,48 13-2 0,36-36 3 0,60 23-7 0,35-48 4 0,25-23 3 0,10-71 3 0,-11-84-9 0,-71 13 10 0,0 11-3 0,-14 60-3 0,-9 59-1 0,-25 12-2 0,-25 35 1 0,3 37 0 0,-26 35 0 0,24 12 0 0,0-25 9 0,12-33-3 0,12-26 3 0,60-58 3 0,95-84-17 0,-96 95 6 0,-59 58 3 0,-12 15 0 0,-12-1-35 0,13-26-57 0,11-34 46 0</inkml:trace>
  <inkml:trace contextRef="#ctx0" brushRef="#br0" timeOffset="28">22423 17574 76 0,'0'0'28'0,"0"0"-84"0,0 0 17 0</inkml:trace>
  <inkml:trace contextRef="#ctx0" brushRef="#br0" timeOffset="29">22566 15215 77 0,'0'-71'14'0,"72"12"-2"0,-13 47-1 0,-22 108 5 0,-62 71-3 0,-34-25-10 0,-13-35 2 0,25-59-3 0,23-35-2 0,12-26-58 0,24-24-28 0</inkml:trace>
  <inkml:trace contextRef="#ctx0" brushRef="#br0" timeOffset="30">23351 15336 46 0,'61'-13'9'0,"-2"13"3"0,-23-12 4 0,-24 0 2 0,-1-11-5 0,-22 12-5 0,-37-2-2 0,-11 1-2 0,-2 12-1 0,4 12-2 0,-16 12 0 0,26 11 0 0,22-10-1 0,61 22 0 0,24 1-1 0,-11 23 1 0,-15 0-1 0,-34-23 1 0,-47-12 1 0,-37-24 4 0,0-24 2 0,26-12-2 0,45 12-3 0,26-13-3 0,22 25-48 0,-12 0-45 0</inkml:trace>
  <inkml:trace contextRef="#ctx0" brushRef="#br0" timeOffset="31">23781 15431 17 0,'0'0'0'0,"24"-36"28"0,10 36-2 0,-34 24-6 0,-10 48-9 0,-38 10-4 0,-1 2-1 0,26-37-1 0,0-23-3 0,10-12 2 0,13-35 3 0,13-37-5 0,10-24-1 0,13 25-1 0,-12-1 0 0,24 13 0 0,23 10 0 0,-12 26 0 0,-22 11-1 0,-14 36 1 0,-23 35 0 0,-36 13 0 0,12-25 1 0,13-35 1 0,11-11 0 0,24-38 2 0,59-46-2 0,0 12-2 0,-10 22 0 0,-3 14 1 0,-34 23-3 0,-12 47 1 0,-36 48 0 0,-13-11 2 0,-11-13-2 0,13-48 3 0,12-10-3 0,34-13-5 0,-12 0-50 0,-22 36-23 0</inkml:trace>
  <inkml:trace contextRef="#ctx0" brushRef="#br0" timeOffset="32">22364 16121 50 0,'-24'-12'19'0,"24"12"-8"0,60-11 9 0,47 11-4 0,95 0-8 0,36 11-8 0,24 12 2 0,-35 2 2 0,-37-1 0 0,-35-24 1 0,-48 22-3 0,-24-9-1 0,-47-13 0 0,-12 12-1 0,-37 0-10 0,-69 12-39 0,-15-1-30 0</inkml:trace>
  <inkml:trace contextRef="#ctx0" brushRef="#br0" timeOffset="33">22352 16358 53 0,'-12'0'7'0,"12"0"0"0,48-11 14 0,46-1-1 0,85 1-12 0,48 11-8 0,-2 0-1 0,-21 0 4 0,-50 11-1 0,-23 1 3 0,-35-1-1 0,-37 2 1 0,-35-13 1 0,-12 12 0 0,0-12-1 0,0 0-2 0,-12-12-1 0,12 12-29 0,-24 0-82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8.06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642 2619 44 0,'-21'-35'16'0,"8"35"-4"0,13 0 0 0,13 71 5 0,-13 71-1 0,-13 26-6 0,1-49-6 0,-12-25-2 0,24-44-4 0,0-39-80 0,12-35 35 0</inkml:trace>
  <inkml:trace contextRef="#ctx0" brushRef="#br0" timeOffset="1">476 2537 34 0,'-47'-50'9'0,"-36"63"-4"0,23 71 4 0,24 166 16 0,60-84-19 0,12-11-1 0,23-11-1 0,1-62 0 0,47-59 0 0,24-46 0 0,-13-48 1 0,-21-61 0 0,-26 2 1 0,-58 0 2 0,-26-25 0 0,-35 11-2 0,0 25 5 0,1 72-3 0,-36 47-6 0,-72 47-6 0,-59 37-10 0,10 11-130 0</inkml:trace>
  <inkml:trace contextRef="#ctx0" brushRef="#br0" timeOffset="2">2394 4417 1 0,'0'0'0'0,"-12"-46"10"0,12 33-1 0,12 1 2 0,0 0 1 0,24-24 0 0,-13 0-2 0,25 13 0 0,-24 71-2 0,0 47-3 0,-1-1-3 0,1-10 0 0,-1-24 0 0,-10-25 0 0,-1-22 0 0,-12-13 2 0,-12-37-3 0,-12-22 0 0,12-12 0 0,12-1-1 0,12-11 1 0,35-1-1 0,1 38 0 0,0 33 0 0,-12 37 1 0,0 36-1 0,-1-1 0 0,1-13 0 0,-12-9-1 0,-24-13 2 0,12-12 0 0,-12-48 0 0,24-11-1 0,-14-1 0 0,15-12 0 0,-1 13 1 0,12 36-1 0,-12-2-1 0,-1 37 1 0,24 36 0 0,-22 11-1 0,-14-12 2 0,14 0-1 0,-2-22-1 0,25-49 1 0,12-36-2 0,23-23 1 0,-35 23 1 0,-26 24 1 0,-22 24-1 0,0 24 0 0,25 24 0 0,35-13 0 0,-13-23-1 0,0-24 2 0,-11-13-1 0,-23-9 0 0,-1-14 1 0,-60 0-1 0,1-11 1 0,-13 47-1 0,24 24-1 0,23 24-14 0,26 12-12 0,23-25-14 0,-1-12 17 0</inkml:trace>
  <inkml:trace contextRef="#ctx0" brushRef="#br0" timeOffset="3">4264 4132 44 0,'-12'-24'17'0,"-48"11"0"0,-23 26-16 0,-2 22 0 0,14 25 2 0,12-13-1 0,46 1-1 0,49-36-4 0,25-12-1 0,-2-48 4 0,0-23 1 0,-23-48-2 0,-24-24 5 0,-12 36 8 0,-12 36-4 0,12 23-4 0,12 48-3 0,24 82 2 0,-11 86-1 0,9-1-2 0,14-60 1 0,0-47-39 0,-12-60-34 0</inkml:trace>
  <inkml:trace contextRef="#ctx0" brushRef="#br0" timeOffset="4">4561 4095 55 0,'-11'0'20'0,"-26"13"-13"0,50 11-6 0,34-13 0 0,0-46 0 0,-11-12 1 0,12-13 1 0,-36 24 2 0,-12 11-2 0,-36 2 2 0,-24 23 6 0,13 12-6 0,11 70-4 0,36 2 0 0,13 0 2 0,34-36-3 0,12-25 1 0,25-46-6 0,-2-25-20 0,14 1-27 0,-49 10 9 0</inkml:trace>
  <inkml:trace contextRef="#ctx0" brushRef="#br0" timeOffset="5">5121 3822 37 0,'0'-24'41'0,"-11"0"-23"0,-2 48-12 0,-47 36 2 0,1 11-6 0,82 1 2 0,61-25-2 0,23 0 1 0,-47 13 3 0,-84-24 1 0,-71 0-7 0,-1-24-27 0,24 11-42 0,49-23 33 0</inkml:trace>
  <inkml:trace contextRef="#ctx0" brushRef="#br0" timeOffset="6">2976 4989 90 0,'-118'23'4'0,"95"-11"-5"0,154-58 2 0,142-75 8 0,96-9 1 0,60-13-5 0,0 24 1 0,-60 12 1 0,-71 36-2 0,-72-13-4 0,-60 36-1 0,-82 13-6 0,-96 47-34 0,-107 59-50 0</inkml:trace>
  <inkml:trace contextRef="#ctx0" brushRef="#br0" timeOffset="7">2787 5191 62 0,'0'0'0'0,"-107"-24"20"0,107 24-16 0,107-34 2 0,72-27 1 0,71-22-2 0,59-12-4 0,47-26 1 0,38 16 1 0,11-16-1 0,-36 16 7 0,-108 34 2 0,-105 21 5 0,-84 39-6 0,-49-12-8 0,1-14-18 0,-36 26-104 0</inkml:trace>
  <inkml:trace contextRef="#ctx0" brushRef="#br0" timeOffset="8">1918 5906 4 0,'0'0'4'0,"-24"0"10"0,24-11-3 0,0 11 4 0,-12 0-3 0,12-13 0 0,-11 13-3 0,11 0-4 0,11-12-3 0,25 12 3 0,11 0-4 0,13 0 2 0,11 0-1 0,1 0 1 0,23 0-1 0,36 0-2 0,-12-12-1 0,-24 12 2 0,12 0 0 0,-23 0-1 0,-37 0 2 0,1 0 0 0,0 0-3 0,-1-13 4 0,-24 13 0 0,-10 0 3 0,-13-11 0 0,-13 11-2 0,-10 0-5 0,-12 0-8 0,-1 11-99 0</inkml:trace>
  <inkml:trace contextRef="#ctx0" brushRef="#br0" timeOffset="9">2465 6668 22 0,'-13'-11'17'0,"-21"11"-14"0,22-13 7 0,-24 1 13 0,0 0-6 0,24 12-10 0,12-13-1 0,0 13-1 0,0 0-2 0,48-11 0 0,24 11-1 0,59-12 0 0,36 12 0 0,23 0-1 0,24 0-2 0,1 0 2 0,-2 12 0 0,193-12-1 0,-252 0 3 0,-70-12 7 0,-61 12 0 0,-10-11-8 0,-13 11-123 0</inkml:trace>
  <inkml:trace contextRef="#ctx0" brushRef="#br0" timeOffset="10">2013 7787 44 0,'-24'-24'27'0,"24"24"-23"0,48-13 2 0,35 2 6 0,47-1-3 0,26-12-7 0,11 12 0 0,23 0 1 0,13 1 1 0,-1-1 0 0,0 1-2 0,0 11 2 0,1-13-1 0,-12 13-1 0,23-12 0 0,11 0-1 0,-10 12-1 0,-13 0 1 0,2 0 3 0,-2 0-1 0,1 0-3 0,23 0 1 0,0 0-1 0,-12 0 0 0,-60 0 0 0,-34 12-1 0,-13-12 1 0,1 0-1 0,-25 0 1 0,-13 0 0 0,-45 12 0 0,-14-12 1 0,-22 0 3 0,-24-12 0 0,11 12 0 0,12 0-2 0,0-12-1 0,0 12-10 0,-12 0-116 0</inkml:trace>
  <inkml:trace contextRef="#ctx0" brushRef="#br0" timeOffset="11">11622 12824 33 0,'-34'-13'11'0,"21"1"-2"0,13-23 9 0,60-13 12 0,35 12-17 0,48 36-10 0,0 0-2 0,0 0 0 0,-72 0 0 0,-59 0 2 0,-95 0 0 0,-60 0-1 0,12 0 2 0,0 23-1 0,24-10-2 0,35-13 0 0,60 0 0 0,60 0 1 0,-37 0-3 0,97-13 2 0,35 2 0 0,-13-1-1 0,-94 12 0 0,-59 12 1 0,-49-1-1 0,-23 2 1 0,24-13-1 0,35 12 0 0,24-12 0 0,36 0 1 0,23-12-1 0,1 12 0 0,-24-13 0 0,-24 13-2 0,-13 13-20 0,2-1-86 0</inkml:trace>
  <inkml:trace contextRef="#ctx0" brushRef="#br0" timeOffset="12">13373 9989 53 0,'0'-24'11'0,"12"13"7"0,-24 93 4 0,-36 39-3 0,12-3-9 0,25-58-3 0,-1-60 0 0,24-84-3 0,24-70-3 0,12-1 0 0,-25 36-1 0,1 47 1 0,-1 47-1 0,13 50-1 0,12 71 0 0,0 34 2 0,-1-21-1 0,-24-27-1 0,-23-34-42 0,-23-36-53 0</inkml:trace>
  <inkml:trace contextRef="#ctx0" brushRef="#br0" timeOffset="13">13183 10168 76 0,'0'0'0'0,"-12"-11"9"0,83-14 7 0,49-21 2 0,22 9-16 0,-48 24-109 0</inkml:trace>
  <inkml:trace contextRef="#ctx0" brushRef="#br0" timeOffset="14">13802 9705 53 0,'0'0'0'0,"36"-50"41"0,11 50-23 0,-23 50-6 0,-24 32-3 0,-12 25-4 0,-12 1 0 0,-11-13-1 0,23-48-1 0,24-23 2 0,47-12 0 0,36-35-3 0,13-14 0 0,-50 14 0 0,-33 12-2 0,-25-2-24 0,-12 13-108 0</inkml:trace>
  <inkml:trace contextRef="#ctx0" brushRef="#br0" timeOffset="15">14373 9655 85 0,'0'-34'14'0,"12"21"-3"0,12 13 0 0,-12 36 2 0,-12 46-7 0,-12 27-3 0,12 10-1 0,-12-37 2 0,12-21-1 0,12-26-1 0,12-23 1 0,36-12-1 0,35-24-1 0,24-10 0 0,-12 9-1 0,-47 13 2 0,-48 12-1 0,-12 0 0 0,-12 12-12 0,-1 13-132 0</inkml:trace>
  <inkml:trace contextRef="#ctx0" brushRef="#br0" timeOffset="16">14921 11991 38 0,'-12'-25'23'0,"0"25"-15"0,12 0-5 0,12 12 13 0,-24 72 4 0,-11 94-8 0,-1 84-10 0,12-61-1 0,24-46 3 0,-1-59-3 0,-11-60-6 0,0-36-32 0,0-61-48 0</inkml:trace>
  <inkml:trace contextRef="#ctx0" brushRef="#br0" timeOffset="17">14981 11930 14 0,'-36'-36'32'0,"12"12"-6"0,48 13-12 0,58-12-8 0,63 10-4 0,57 13 0 0,47 0-3 0,14 13 1 0,-38-13 1 0,-57 11 0 0,-25 1-1 0,-48-12 6 0,-24 0 1 0,-35 0-3 0,-12-12 2 0,-1 12-1 0,-10 12-2 0,10 23 0 0,1 37-3 0,12 47 0 0,-12 47 0 0,1 26-2 0,-38-14 2 0,1-25 1 0,0-32 0 0,0-50-3 0,12-35-25 0,-12-48-72 0</inkml:trace>
  <inkml:trace contextRef="#ctx0" brushRef="#br0" timeOffset="18">14802 13084 50 0,'-71'0'16'0,"11"25"-5"0,71-13 11 0,50 1-5 0,34 8-8 0,48-8-4 0,35-1-3 0,37-24 0 0,47-1-1 0,47-8-1 0,-11 8 1 0,-49 1-2 0,-57 0 5 0,-97-1 6 0,-58 2 5 0,-26-1-8 0,12-12-5 0,-11 12-1 0,-12 0 0 0,-35 12-29 0,-1-23-107 0</inkml:trace>
  <inkml:trace contextRef="#ctx0" brushRef="#br0" timeOffset="19">10003 11455 36 0,'0'-25'25'0,"11"13"14"0,2-12-3 0,-13 24-17 0,12 48-1 0,-12 23-3 0,0 1-5 0,0-36-2 0,0-13-4 0,-12-11-2 0,-1-12-15 0,2-12-102 0,11 12 60 0</inkml:trace>
  <inkml:trace contextRef="#ctx0" brushRef="#br0" timeOffset="20">9968 11216 13 0,'-12'0'18'0,"-36"-12"30"0,-23 12-20 0,23 12-11 0,0 22-9 0,1 27-1 0,11-1 0 0,24 11-3 0,-1 24 1 0,26-1-2 0,35 3-3 0,11-26 2 0,13-23-1 0,11-13 0 0,0-23 1 0,12-24 0 0,1-34 0 0,-13-27-1 0,-10-9 0 0,-39 11 0 0,-22-2 1 0,-12-9-1 0,-12-2 0 0,-1 24 0 0,-21 12 2 0,-26-11 0 0,1 23 0 0,-24 13-1 0,-13 23-1 0,-47 47-6 0,-36 36-159 0</inkml:trace>
  <inkml:trace contextRef="#ctx0" brushRef="#br0" timeOffset="21">9218 10656 70 0,'0'0'10'0,"-25"48"15"0,-10 83-3 0,22-24-4 0,13-25-12 0,25-32-5 0,-14-16-29 0,-22-10-46 0,-1-36 30 0</inkml:trace>
  <inkml:trace contextRef="#ctx0" brushRef="#br0" timeOffset="22">9073 10727 5 0,'0'0'1'0,"0"-47"3"0,13-1-9 0,-13 25 6 0,0-1 28 0,0 0 1 0,23-12-2 0,38-22-8 0,46 8-8 0,-24 39-5 0,-11 47-2 0,-60 47 3 0,-60 12-2 0,-24 12-3 0,25-70-2 0,58-26-1 0,49 12 0 0,46 48-1 0,-57 26 2 0,-98-26-1 0,-81-34 0 0,24-50-3 0,58-35-44 0,48 36-43 0</inkml:trace>
  <inkml:trace contextRef="#ctx0" brushRef="#br0" timeOffset="23">9896 10656 51 0,'-25'-24'6'0,"-21"24"-2"0,22-12 19 0,1 12 0 0,-2 23-14 0,-11 14-4 0,1 34-1 0,11 1 0 0,-1-13-3 0,14-11 2 0,22-36-2 0,38-24-1 0,-2-36 0 0,2 1 1 0,-15 23-2 0,-21 24 1 0,10 12 0 0,0 24 0 0,26-26 1 0,9-10 0 0,14-34-1 0,-23-37-1 0,-14-37-11 0,-35-10 4 0,-11 22 8 0,-2 24 6 0,2 48 6 0,11 24-7 0,11 84 3 0,13 35-6 0,-1 0-3 0,-10-23-24 0,-13-49-87 0</inkml:trace>
  <inkml:trace contextRef="#ctx0" brushRef="#br0" timeOffset="24">9978 10620 57 0,'0'-23'13'0,"72"-2"-11"0,60-22 13 0,35 10-4 0,-48 3-8 0,-72 10 2 0,-47 0 6 0,-47 12-3 0,-26 48 0 0,16 35-4 0,32 0-2 0,37-11-1 0,71-24-1 0,11-48-1 0,14-47-6 0,-35-37-7 0,-39-11 3 0,-45 12 7 0,-12 35 4 0,-2 25 2 0,13-1 3 0,24 25 0 0,-12 11-5 0,36 0 4 0,-13 47 2 0,-23 48 1 0,0 0-1 0,-11-47 0 0,11-23-2 0,11-38-1 0,37-24-2 0,12 37-1 0,-24 50 0 0,-14-16-1 0,27-34-32 0,-26 0-47 0</inkml:trace>
  <inkml:trace contextRef="#ctx0" brushRef="#br0" timeOffset="25">15362 13490 79 0,'-12'-25'11'0,"12"-9"5"0,37 21-2 0,-14-11-4 0,24 24-4 0,13 0-2 0,-1 0-1 0,-48 24 0 0,-11 23 2 0,-36 14 0 0,-10-14 0 0,-2-11-1 0,12-12-1 0,-11 11 0 0,11-23-1 0,24-1 0 0,0 2 0 0,48-26-1 0,35 2 0 0,1-1 1 0,-14 1 2 0,-22 11-3 0,-11-12-8 0,-14 12-54 0,2-12-43 0</inkml:trace>
  <inkml:trace contextRef="#ctx0" brushRef="#br0" timeOffset="26">15564 13299 54 0,'-59'-23'16'0,"11"23"-13"0,-22 11 9 0,-3 25 6 0,1 24-9 0,2 35-6 0,22 0-3 0,23 0 0 0,38-11 1 0,34-13 1 0,25-11 0 0,23-26 1 0,23-21-1 0,38-13-1 0,-26-34 1 0,-34-3-1 0,-24-23 0 0,-25-11 1 0,-11-12 0 0,-36-26 1 0,-13 27 5 0,-33-1 3 0,-14 11-3 0,-11 1-3 0,10 23-4 0,-46 60-3 0,-35 48-21 0,11 23-107 0</inkml:trace>
  <inkml:trace contextRef="#ctx0" brushRef="#br0" timeOffset="27">15517 11049 3 0,'12'-48'8'0,"10"37"8"0,-22-1 9 0,0 71-7 0,0 24-8 0,13-11-5 0,-13-24 0 0,12-25-2 0,-1-23-1 0,-11-23 1 0,0-25-3 0,-11 1 1 0,35-24-1 0,12 21 0 0,0-8 1 0,-1 45-1 0,-12 13 1 0,13 25 0 0,-23 21 2 0,-1-9-2 0,-1 22 0 0,1-34-1 0,12-14 1 0,-24-22 1 0,24-26-1 0,0-10-2 0,12 10 2 0,10 3-1 0,-10-3 0 0,-11 26 0 0,-25 35 1 0,0 11-2 0,0 1 1 0,12 1 0 0,11-14 0 0,1 12 0 0,12-11 0 0,0-24 0 0,-1-11-1 0,13-26 3 0,-24-10-2 0,-1-1 1 0,2 13-1 0,-2 10-1 0,-12 2 1 0,2 35 0 0,-13 12 1 0,0 11-2 0,0-12 2 0,12 2-2 0,0-13 2 0,-12 1 0 0,24-13-1 0,-24 0 0 0,12-25 1 0,12-11-1 0,-1-11 1 0,25 23-1 0,-1 1 0 0,-34 34 0 0,-13 1 0 0,11 12 0 0,-11 0 0 0,24-1 1 0,-12-23-1 0,24-12 1 0,0-23-1 0,-1-1 1 0,1 12-1 0,-24 0 0 0,0 24 0 0,-12 12 1 0,0 13-1 0,12 9 1 0,1-9-1 0,8-2-4 0,-21-11-21 0,25-12-35 0,-25-12 36 0</inkml:trace>
  <inkml:trace contextRef="#ctx0" brushRef="#br0" timeOffset="28">16946 10739 56 0,'0'-12'10'0,"-24"-11"11"0,24 12-26 0,0 11-61 0</inkml:trace>
  <inkml:trace contextRef="#ctx0" brushRef="#br0" timeOffset="29">16349 10656 67 0,'-34'-24'8'0,"68"12"-41"0,-21 12-8 0</inkml:trace>
  <inkml:trace contextRef="#ctx0" brushRef="#br0" timeOffset="30">15505 11597 1 0,'0'0'2'0,"-12"-71"24"0,12 34 2 0,12 14-8 0,0 83-11 0,-12 45-3 0,12-21-2 0,-12-59 0 0,12-25-2 0,23-59-4 0,12 9-3 0,2 75 2 0,-26 47 3 0,-35-14 0 0,-48-21 1 0,13-37 1 0,12-37-3 0,35 26-13 0,0 11-10 0,46 24-11 0,39-24 14 0,-2-24 21 0,12-23 10 0,-13 11-10 0,-33 12-3 0,-26-13 13 0,-23 3 13 0,-11-3-6 0,-14 14-9 0,14 23-5 0,-14 0 3 0,3 0 1 0,10 12-5 0,-12 12-1 0,12 24 1 0,0-1 0 0,0-11-1 0,24-12 1 0,24-37-1 0,10-10 0 0,-10 12-1 0,13 11 0 0,-13 11 0 0,-14-11 0 0,14-36 1 0,-11-47 0 0,-14-12-1 0,25-1 1 0,-12 61-1 0,-24 47 2 0,-24 34 1 0,13 27-2 0,11-14-8 0,0-11-49 0,0-48 23 0</inkml:trace>
  <inkml:trace contextRef="#ctx0" brushRef="#br0" timeOffset="31">16064 11621 27 0,'-11'-11'12'0,"46"-2"-8"0,49-35 12 0,47-12 2 0,-12 13-8 0,-72 23-3 0,-47 11-3 0,-13 13-1 0,-45 37-1 0,9 22 0 0,38-11-2 0,22-12 1 0,50-24-1 0,21-36 1 0,-10-23-2 0,-24-37-5 0,-36 1 1 0,-24 35 4 0,-12 12 2 0,13 11 3 0,-2 25-1 0,13 25 1 0,0 59 1 0,13-1 0 0,-2-47-2 0,13-36-1 0,12-23-2 0,0 23 0 0,-24 34-1 0,-1-10 1 0,1-11-10 0,24-73-4 0,-24 24-13 0,0 24-34 0</inkml:trace>
</inkml:ink>
</file>

<file path=ppt/ink/ink4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9454 7739 3 0,'-10'0'4'0,"-14"0"15"0,12-12-2 0,12 1-1 0,0 11-6 0,0 11-5 0,24-11 0 0,11 12 1 0,13-1-2 0,12-11 2 0,23 13 0 0,12-13-2 0,12 0-2 0,11 0 0 0,3-13 0 0,-14 13 0 0,0 0 2 0,-25-11 0 0,25-1-2 0,1 12-2 0,-1 0 0 0,1 12 1 0,-14-12 0 0,15 0 1 0,-3 0-1 0,-22 0 1 0,-13 0-3 0,-24 0 3 0,-34 0 0 0,-1-12 4 0,-12 12 0 0,-36-11-5 0,-59 11 1 0,-60-13-1 0,-37 13-1 0,-21 0 1 0,-1 0 2 0,-24 0-3 0,70 0 0 0,2 0 0 0,-1 0 2 0,36 13-3 0,35-2 2 0,38 1-1 0,34-12 1 0,12 0-1 0,24 0 0 0,47-12 0 0,37 1 0 0,35-2-1 0,23 13 2 0,12-12-3 0,26 12 3 0,-14 0-2 0,1 0-1 0,-25 12 1 0,-34-12 2 0,-49 0-1 0,-24 0 0 0,2 0 0 0,-25 0 1 0,10-12-1 0,-21 12 0 0,-1 0 1 0,-1 0-2 0,2-12 1 0,10 12 0 0,1 12-5 0,-12 13-104 0</inkml:trace>
  <inkml:trace contextRef="#ctx0" brushRef="#br0">12575 7763 10 0,'0'-13'16'0,"-12"13"11"0,12-23-12 0,0-1-7 0,12 24-5 0,0 0-3 0,24 0 5 0,34 0 3 0,39 0-1 0,45 0-2 0,49 0-3 0,0 13 0 0,-13 10 1 0,-23-12-1 0,-13 2 0 0,13-13 1 0,-36-13-1 0,-24 13 1 0,-59 0-1 0,-37 0 0 0,2 0 0 0,-49-11 5 0,-71 11-7 0,-85 0 1 0,-46 0-1 0,25 0 1 0,11 0 0 0,23 0-1 0,24 0-1 0,12 0 4 0,36 0-3 0,35 11 0 0,37 2 0 0,-1-13 0 0,36 12-1 0,0-12 1 0,24 0 1 0,35 0-2 0,48-12 2 0,24-1-3 0,48 13 1 0,35 0 2 0,1 0-1 0,-13 13 0 0,-23-13-1 0,-24 0 2 0,-12 0-1 0,-36 0 1 0,-36 0-1 0,-10 0 0 0,-4 0-1 0,-21-13 2 0,-23 2 2 0,-13 11 1 0,-13-12-3 0,2 1-1 0,11 11-1 0,0 0 2 0,0 11-8 0,0 1-42 0,-12-1-32 0</inkml:trace>
  <inkml:trace contextRef="#ctx0" brushRef="#br0">23233 2357 1 0,'0'0'0'0,"0"-12"16"0,0 1-6 0,-12-1-2 0,12 1-2 0,0-2 1 0,0 13-1 0,-12 13-4 0,-12 45 0 0,13 39 0 0,-1 21-1 0,-1 24 0 0,13 84 1 0,0 37 1 0,0 47 4 0,13 34-4 0,10 85 0 0,13 59-1 0,12 1-1 0,-23-74-1 0,9-45 11 0,-22-1-7 0,24-47-3 0,0-35-2 0,-1-61 3 0,-24-50-3 0,-11-55-6 0,0-110-53 0,-11-59 28 0</inkml:trace>
  <inkml:trace contextRef="#ctx0" brushRef="#br0">24222 2190 29 0,'-12'0'0'0,"-12"-11"5"0,0-1 1 0,12-12 4 0,-12 24-5 0,24 0-4 0,-12 36 1 0,-12 35-1 0,13 24 1 0,11 60 0 0,11 131 4 0,-11 143 5 0,-11 107 3 0,-1 84-4 0,35 10-10 0,61-83 1 0,-25-118 6 0,-23-84 7 0,0-47-12 0,-24-85-2 0,-24-92 1 0,-12-98-28 0,-1-117-62 0</inkml:trace>
  <inkml:trace contextRef="#ctx0" brushRef="#br0">22244 3000 40 0,'-59'-11'8'0,"0"11"-2"0,23 11 6 0,11-11-1 0,25 12-8 0,13-1 3 0,82-11 3 0,108-46-2 0,142-38-4 0,83-12-3 0,25 25-3 0,-24 48 9 0,-36-1 0 0,119 12 9 0,-429-13-9 0,-11 2-5 0,-13 0-8 0,-48-13-106 0</inkml:trace>
  <inkml:trace contextRef="#ctx0" brushRef="#br0">23424 2369 4 0,'0'0'0'0,"12"-24"33"0,-12 13-15 0,0-1-1 0,0 12-9 0,-12 23-3 0,0 25 1 0,12 0-1 0,-12-2 0 0,12 4 0 0,24-16-4 0,10-21 3 0,2-13 0 0,0-13-1 0,-11-21-1 0,-2 9-2 0,-11-10 1 0,12-1-1 0,-12 0-1 0,12 24 1 0,-12 1 1 0,-12 11-2 0,0 0 2 0,11 23 0 0,-11 1 0 0,0-12 1 0,0 0 0 0,0-24 6 0,25 0-8 0,-14-1 0 0,37-10-1 0,-24 23 0 0,-12 36 1 0,0 1 1 0,-24-16 1 0,12-8-2 0,-12-1-37 0,-12-37-32 0,24 15 46 0</inkml:trace>
  <inkml:trace contextRef="#ctx0" brushRef="#br0">23924 2179 50 0,'0'24'3'0,"-24"23"7"0,-1-11-6 0,61-24-1 0,48-24-11 0,-12 37-52 0</inkml:trace>
  <inkml:trace contextRef="#ctx0" brushRef="#br0">23555 3203 64 0,'-12'0'2'0,"-1"-12"8"0,49-1-4 0,60-10-5 0,23-1-28 0,-83 37-23 0</inkml:trace>
  <inkml:trace contextRef="#ctx0" brushRef="#br0">23507 3548 61 0,'-13'11'2'0,"97"-22"-1"0,47-12-3 0,-11 10-50 0</inkml:trace>
  <inkml:trace contextRef="#ctx0" brushRef="#br0">23555 3965 54 0,'-25'12'3'0,"25"12"6"0,96-35-8 0,59-2-6 0,-61 37-51 0</inkml:trace>
  <inkml:trace contextRef="#ctx0" brushRef="#br0">23566 4536 33 0,'-23'11'10'0,"23"26"-1"0,83-37-7 0,72-48-4 0,-25 36-30 0,-117 12 18 0</inkml:trace>
  <inkml:trace contextRef="#ctx0" brushRef="#br0">23590 5072 47 0,'-12'24'10'0,"73"0"-5"0,57-48-9 0,0 11-52 0</inkml:trace>
  <inkml:trace contextRef="#ctx0" brushRef="#br0">23650 5632 46 0,'0'0'3'0,"-11"58"1"0,81-33-3 0,50-25-12 0,-38-12-31 0</inkml:trace>
  <inkml:trace contextRef="#ctx0" brushRef="#br0">23673 6155 30 0,'-34'24'27'0,"21"0"-27"0,26 12 0 0,69-24-1 0,49-37-18 0,-59 14-15 0</inkml:trace>
  <inkml:trace contextRef="#ctx0" brushRef="#br0">23732 6596 26 0,'-11'11'22'0,"-37"73"-16"0,84-36-7 0,60-25-17 0,-26-10-14 0</inkml:trace>
  <inkml:trace contextRef="#ctx0" brushRef="#br0">23662 7287 31 0,'0'35'9'0,"95"-22"-5"0,84-84-6 0,-36 21-39 0</inkml:trace>
  <inkml:trace contextRef="#ctx0" brushRef="#br0">23174 8596 8 0,'-12'0'4'0,"-1"-47"6"0,13-13 7 0,25 12 4 0,-2 37-4 0,13 59-2 0,-24 47-7 0,0 12-5 0,0-36-1 0,-12-47 1 0,-12-36 3 0,0-59-5 0,12-38 0 0,24 38-1 0,1 12 0 0,21 36 0 0,1 23 0 0,2 11 0 0,-27 26 1 0,-9 10 0 0,-1-10 0 0,-1-3-1 0,2-34 0 0,23 0 1 0,-1-23-1 0,1-13 0 0,-11 0 1 0,9-12-1 0,2 2 0 0,-13 21 0 0,-10 25 0 0,-1 0 0 0,0 25 0 0,-12 33 1 0,24-11-2 0,0 3 1 0,11-29 2 0,13-8-2 0,-12-26 0 0,-1-33 1 0,12 10-1 0,-22-12 2 0,11 13-3 0,-25-1 1 0,13 24 0 0,-24-1 1 0,0 26-2 0,12 11 1 0,0 12 0 0,0-1 0 0,12-11 0 0,-12-24 0 0,12 12 1 0,-1-24-2 0,-11 1 2 0,24-37-1 0,-12 0 0 0,12 0 1 0,-14 25-1 0,-9 11-1 0,-1 12 1 0,-1 35 0 0,14 1 0 0,-14-24 0 0,2 0 1 0,-13-12 1 0,23-48-1 0,13 13-1 0,-12 23 0 0,12 24 1 0,0 11-1 0,-1-23 1 0,-11-11-18 0,-12-49-59 0,-12 36 40 0</inkml:trace>
  <inkml:trace contextRef="#ctx0" brushRef="#br0">24376 7858 52 0,'-23'-24'20'0,"11"1"-4"0,34-13-40 0,-22 36-37 0</inkml:trace>
  <inkml:trace contextRef="#ctx0" brushRef="#br0">23412 9311 4 0,'0'0'3'0,"0"-37"14"0,0 3 0 0,12 9 8 0,22 50-9 0,-21 59-7 0,10-2-5 0,-10 1-2 0,-1-47-1 0,-12-24 3 0,0-36 0 0,0-60-2 0,11 0-2 0,25 2-1 0,0 46 1 0,1 24 2 0,-3 60 0 0,2 13 0 0,-13-15-3 0,2-10 2 0,-25-13 1 0,0-34 1 0,0-49-2 0,36 1 0 0,10 34-2 0,-10 2 1 0,25 59 0 0,-26 1 0 0,-11 9 0 0,-12 2-5 0,-12-12-43 0,24-13-16 0</inkml:trace>
  <inkml:trace contextRef="#ctx0" brushRef="#br0">24341 9215 9 0,'0'0'0'0,"0"-23"15"0,0 0-1 0,-24-2 1 0,12 25-6 0,-24 12-2 0,0 24 2 0,2-1-3 0,-3 12-2 0,25 3-1 0,0-29-2 0,12 16 0 0,12-13-1 0,12-24 1 0,1-11 0 0,9-26 0 0,2 14 0 0,-24-1-1 0,12-13 0 0,-12 14 1 0,0-13-1 0,0 24 6 0,-12 12-4 0,12 37 1 0,-2-3-2 0,15 3 0 0,22-24 0 0,-11-13-4 0,-23 0-45 0,-2-13-10 0</inkml:trace>
  <inkml:trace contextRef="#ctx0" brushRef="#br0">24544 9096 6 0,'0'-11'8'0,"11"-26"11"0,1 26 8 0,-1 22-4 0,25 49-10 0,12 1-8 0,0-3-1 0,-1-22-2 0,-24-12-7 0,-10-24-30 0,-1-13-9 0,-12 2 21 0</inkml:trace>
  <inkml:trace contextRef="#ctx0" brushRef="#br0">24793 8989 15 0,'0'0'4'0,"0"-12"20"0,-24 49 4 0,-47 57-7 0,-13 38-8 0,25-27-5 0,23-44 0 0,24-25-6 0,0-24 0 0,1-12-41 0,11-12-29 0</inkml:trace>
  <inkml:trace contextRef="#ctx0" brushRef="#br0">24876 8215 1 0,'0'0'6'0,"0"-13"5"0,-11 13 0 0,-2 0 3 0,2 0 4 0,-1 0-6 0,12 0-6 0,23 0-3 0,37 0 1 0,12-10-3 0,-37-1 3 0,-35-2 1 0,-24 26-3 0,-35-2-1 0,35 12 1 0,12-23-2 0,35 0 1 0,26-23-1 0,-26 23 1 0,-11 0-45 0,-12 0-15 0</inkml:trace>
  <inkml:trace contextRef="#ctx0" brushRef="#br0">25019 9370 8 0,'0'0'8'0,"-35"0"7"0,10 0 1 0,25 0-4 0,36-25-8 0,12 15-2 0,0-1 0 0,-24 11 4 0,-35 0 1 0,-14 0-4 0,-23 11-1 0,12-1-2 0,13-10 1 0,23 0 0 0,12 0-1 0,23 0 2 0,13-21-2 0,-11 8 1 0,-37 13 0 0,-37 13-1 0,-11-2 1 0,24-11-1 0,13 0 0 0,34 0 2 0,25-11-2 0,-36-2 0 0,0 13 0 0,-12-12 0 0,-12 12 0 0,12 0-2 0,0 0 0 0,12 0-8 0,-12 0 10 0,0-12 0 0,0 12 0 0,0 0-10 0,0 12 7 0,0-12-1 0,0 0 3 0,-12 0 1 0,12 0 0 0,0 0 0 0,0 0 0 0,0 0 0 0,0 0 0 0,0 0 0 0,0 0 0 0,0 12 0 0,0-12 0 0,0 0 0 0,12 0-7 0,-12 0-15 0,12 0-11 0</inkml:trace>
  <inkml:trace contextRef="#ctx0" brushRef="#br0">22793 8680 2 0,'0'0'6'0,"47"-24"6"0,-23 24-6 0,0-12 3 0,0 1 2 0,-12-2-5 0,-12 1-4 0,10 12 0 0,-20 0 7 0,-2 12-4 0,-12 1 0 0,12-2-2 0,-24 1 0 0,0-1-1 0,-23 2 2 0,-1-1 0 0,-11 11 0 0,10-11-3 0,3 12 1 0,9-12 1 0,13 0 2 0,14-12-3 0,-2 13 0 0,24-13-1 0,-12 0-26 0,0 0-27 0,0 0 19 0</inkml:trace>
  <inkml:trace contextRef="#ctx0" brushRef="#br0">22459 8608 6 0,'0'-12'5'0,"23"-1"-5"0,-10 3 4 0,-13 10 8 0,0-11 3 0,0 11-5 0,-13 0-3 0,2 11-2 0,-25 12 2 0,11 14 1 0,-9-14-1 0,22-12-4 0,-12 26-2 0,12-3 0 0,0-9 0 0,0-13 0 0,0 1 1 0,0 10 0 0,12-12-2 0,0-11 1 0,0 0 0 0,0 12 1 0,0-12-2 0,36 25 0 0,0 9 0 0,0-9 0 0,-1 0 2 0,1-4 0 0,-13-8 0 0,-10-1 0 0,-13-12 0 0,0 0 1 0,12-12-6 0,0-1-19 0,-24 13-60 0</inkml:trace>
  <inkml:trace contextRef="#ctx0" brushRef="#br0">21804 8788 18 0,'-12'-13'16'0,"0"1"-5"0,-12 12 2 0,-12 0 2 0,0 36-5 0,13 11-4 0,12 13-2 0,-2-2-1 0,13-8-1 0,0-16 0 0,24 3 0 0,24-14-1 0,11-23 2 0,1 0-2 0,-23-23-1 0,-3-1 1 0,-11 11 1 0,2-21-2 0,-13 9 0 0,-12-10 1 0,0 24-1 0,-12-26 1 0,0 13 0 0,-1 1-1 0,-10-14 1 0,0 14 0 0,-1 12 0 0,0 11-1 0,-12 0 1 0,12 0-1 0,-24 0 1 0,12 11-1 0,2 12-2 0,10 14-27 0,11 10-50 0</inkml:trace>
  <inkml:trace contextRef="#ctx0" brushRef="#br0">23162 9680 18 0,'0'0'2'0,"12"-25"4"0,11 14 6 0,-23-1 4 0,-12 12-4 0,-11 12-3 0,-26-1-5 0,-22 14-2 0,-24 11 1 0,12-1-2 0,-13 1 1 0,25-13 1 0,24 14-2 0,11-26 0 0,36-11 1 0,-12 0-1 0,24-23 0 0,24-2-1 0,-1-9 0 0,-11 9 0 0,12 0 1 0,-13 15-2 0,2-14 1 0,-14 24 0 0,-11 0 0 0,-23 13 1 0,-37 33-2 0,0 2 1 0,13-12 1 0,35-13-1 0,35 0-1 0,25 2 2 0,0 0-1 0,-24-25 0 0,-24 0-36 0,-24 0-19 0</inkml:trace>
  <inkml:trace contextRef="#ctx0" brushRef="#br0">21971 9787 29 0,'0'0'4'0,"-24"0"12"0,24 12 5 0,0-12-3 0,0 0-10 0,12 0-4 0,12-23-3 0,-12-2 0 0,12-10-1 0,-1 11 0 0,0-13 1 0,-10 3 1 0,-13 21 0 0,0 13-1 0,0 13 0 0,0 21-1 0,-13 37 0 0,2-21 1 0,22 9 0 0,2 0-2 0,-1-22 1 0,-12-3 2 0,-12-22 0 0,-1 0 0 0,2-12-2 0,-14 0 1 0,-9 0-1 0,-2 13 1 0,12-13-1 0,24 0 0 0,12 0 0 0,36-13 0 0,22 1 0 0,15 0-1 0,-25 1 4 0,-49 11-1 0,-11-12-1 0,-11 12-13 0,-14 12-57 0,25-12 35 0</inkml:trace>
  <inkml:trace contextRef="#ctx0" brushRef="#br0">3430 9014 60 0,'-12'-13'16'0,"12"1"-4"0,36-23-4 0,35 11 4 0,96 0-2 0,71 0-4 0,0 12-1 0,-35 1-3 0,-72 11 1 0,-96 11 3 0,-70 1 0 0,-108 12-3 0,-72-12-2 0,13 0-3 0,0 1 3 0,-2-13-1 0,86 11 1 0,82-22-1 0,96-2-1 0,106 1 2 0,107 0-1 0,38-1 3 0,-62 13-2 0,-81 0 0 0,-121 0 1 0,-83 0 0 0,-130 13-2 0,-96-13 0 0,0 12-2 0,47-12 3 0,72 0-2 0,120 0 1 0,82-12 0 0,120-1 0 0,47 2 1 0,-34 11 1 0,-86 0-2 0,-82 11 0 0,-36-11 1 0,-36 0-1 0,1 0 1 0,11-11-1 0,12 11-1 0,12 0 0 0,12 0-1 0,0 11 1 0,12 2 0 0,-12-1 1 0,12-12 0 0,-12 12 0 0,0 1 0 0,12-13 0 0,-12 0-1 0,13 0-4 0,-13 0 2 0,11 0 2 0,-11 0 1 0,0 0-1 0,0 0 0 0,12 0 1 0,-12 0-5 0,0 0 4 0,0 11 0 0,0-11 0 0,0 0 1 0,0 0 1 0,0-11-2 0,0 11 2 0,0 0-1 0,0 0 0 0,0-13 0 0,0 13-1 0</inkml:trace>
  <inkml:trace contextRef="#ctx0" brushRef="#br0">10574 7109 63 0,'-47'0'21'0,"47"0"-14"0,24-13 5 0,12-11 1 0,-13 1 4 0,-23-25-4 0,12 1-4 0,12-13-5 0,36 12-2 0,23 1 0 0,11-24 3 0,14 21-1 0,12 4 1 0,-13 10-1 0,-12 13-1 0,-47-14 0 0,-24 14 0 0,-24-1-1 0,-12-13-1 0,0 14-2 0,-24 12 0 0,-12-13 0 0,-11 24 1 0,-1 0-1 0,25 12 1 0,23-12 0 0,35 0 0 0,25-12 0 0,13 12 0 0,-15 0 0 0,1 24 0 0,-34-1 0 0,-13 25 0 0,-24-1 0 0,-1-10 2 0,14-3 1 0,-1-21-2 0,1 11-2 0,-1 0 1 0,12-1-5 0,0-11-31 0,35-24-43 0,-24-1 35 0</inkml:trace>
  <inkml:trace contextRef="#ctx0" brushRef="#br0">11788 6394 44 0,'0'-24'32'0,"0"-12"-18"0,13 12 8 0,-13 24 2 0,-35 12-13 0,-1 47-5 0,0-11-3 0,36 0 1 0,24-12 0 0,24-13 1 0,23-11-2 0,1-12-1 0,-25-23 1 0,-23-13 1 0,-24-1-3 0,-13-21 2 0,-10 11 3 0,-25-3-1 0,1 40-4 0,22 10-1 0,-11 0 0 0,2 23-7 0,-14 37-69 0,36-36-4 0</inkml:trace>
  <inkml:trace contextRef="#ctx0" brushRef="#br0">13790 7168 69 0,'-49'-12'15'0,"38"-1"2"0,0 13 0 0,11-11-3 0,0-12-5 0,22-2-3 0,-9-21 1 0,35-4-2 0,11-21-2 0,36 12-2 0,25 0 1 0,11-12 0 0,-1 21 2 0,-22 29-3 0,-48-4 0 0,-13 0 1 0,-11 14 2 0,11-12 0 0,-11 10-2 0,-25 13-1 0,2-12 2 0,-13 12-2 0,-24-12-1 0,-23-11-1 0,-25 12 1 0,13 11 0 0,11 0 0 0,24 0 1 0,0-13-1 0,12 13 0 0,12 0 1 0,12 0-2 0,12 0 1 0,37 0 0 0,-4 0 0 0,-8 0 0 0,-2 0 0 0,-36 36-1 0,-22-1 2 0,0-11 1 0,-25-12 1 0,0 36-2 0,12-24 1 0,12-14-1 0,24-10-18 0,35-21-30 0,-10-4-54 0</inkml:trace>
  <inkml:trace contextRef="#ctx0" brushRef="#br0">15017 6406 43 0,'0'0'3'0,"-12"-12"20"0,0 24 13 0,-12-12-13 0,12-12-2 0,0 12-12 0,24-24-7 0,12-12-1 0,-12 12 0 0,-12 1 0 0,12-1 1 0,0 0 5 0,-12 11-2 0,0 13-4 0,0 25-1 0,0 11 0 0,0 35 2 0,0 0-2 0,0-23 2 0,10 11-1 0,-10-22 1 0,0-14-1 0,0-12 2 0,0 2-4 0,0-13 3 0,-22 12-1 0,-2 0 0 0,-24 1 0 0,12-2-1 0,0-1 1 0,36-10-2 0,25 0 4 0,22-10-3 0,25 10 1 0,-14 0-2 0,-9 0 0 0,-26 0 2 0,-23 0 4 0,0 0-2 0,0-11-3 0,0 11 0 0,0 0-1 0,13 0 3 0,-13 0-3 0,11 0 2 0,-11 0-1 0,0 0 0 0,0 11 0 0,13-11 0 0,-13 10-16 0,0-10-33 0,0 13-66 0</inkml:trace>
  <inkml:trace contextRef="#ctx0" brushRef="#br0">5121 5154 41 0,'12'-34'12'0,"12"22"-2"0,-12 0-2 0,-37 12 3 0,-46 0 2 0,-60 0-2 0,-25 24-2 0,50 0-6 0,82-14 0 0,24 15 2 0,12 23 1 0,-12 11-1 0,0 14 1 0,-12 21 1 0,1 13-1 0,11 36-3 0,0 12 0 0,-25 12 1 0,-22 0 1 0,11-37-1 0,25-11 2 0,11-12-2 0,35-35-1 0,37-35 1 0,23-26-1 0,-1-35-2 0,-21 12-1 0,-39-13-1 0,-34 14-44 0,-22-12-76 0</inkml:trace>
  <inkml:trace contextRef="#ctx0" brushRef="#br0">3144 5895 108 0,'0'0'0'0,"-71"-13"2"0,83 1 2 0,58 0 20 0,14-12 4 0,47 12-18 0,60 12-7 0,-12 0 0 0,-25 0 1 0,-58-11-1 0,-37 11 0 0,-35 0-11 0,-60 0-143 0</inkml:trace>
  <inkml:trace contextRef="#ctx0" brushRef="#br0">3692 5619 67 0,'0'0'0'0,"-24"-23"15"0,35 23 9 0,14-11 0 0,11 22-4 0,11 1-10 0,47 24-6 0,15-13-2 0,-26 13 2 0,-24 1 0 0,-23-14-1 0,-36 0 3 0,0 2-1 0,-36 22-2 0,-23 24-1 0,-1-11 0 0,0-1 1 0,13-11 3 0,35-23-2 0,12-14 0 0,12-11-2 0,-12 0-24 0,0 0-121 0</inkml:trace>
  <inkml:trace contextRef="#ctx0" brushRef="#br0">10408 8131 26 0,'-13'0'19'0,"26"-11"-15"0,-1-1 10 0,-1 1 4 0,-11-2-1 0,0 13-5 0,13-12-3 0,-1 0 2 0,0 12 0 0,0 12-5 0,-1 13-3 0,13 9-1 0,-1 3 1 0,-10-3 1 0,-1 3 0 0,-1-1-2 0,14-12-1 0,-14-12 0 0,-11-12 0 0,12 0 1 0,12-12-1 0,-12-12 2 0,13-12-4 0,-14-1 1 0,12 3 2 0,-10-14-2 0,-1 12 1 0,-12 12-1 0,11 13 0 0,1 11 0 0,-12-12 1 0,11 12-37 0,26 12-70 0</inkml:trace>
  <inkml:trace contextRef="#ctx0" brushRef="#br0">11313 8181 36 0,'0'0'0'0,"-36"0"32"0,13-13-15 0,-1 13-3 0,12-12 1 0,12 12-4 0,12 0 2 0,47 0-8 0,1 0-4 0,-2-12-8 0,-9 12-60 0,-49 0 23 0</inkml:trace>
  <inkml:trace contextRef="#ctx0" brushRef="#br0">11742 8060 69 0,'0'0'8'0,"-24"-11"6"0,24 34 7 0,0 13 1 0,12 12-10 0,12-23-8 0,0-4-2 0,-14-8 2 0,-10-26 0 0,0-21 0 0,13 10-4 0,-1-12 1 0,12 12-1 0,12 0 0 0,-13 24 0 0,1-11 0 0,-13 34 0 0,2 13 0 0,-1 0 1 0,-1-24-1 0,-11 0 2 0,0-24 2 0,0-24-3 0,25 0-1 0,-1 12 1 0,-1 13-1 0,1 11-1 0,0 23 0 0,0 2 2 0,-12 9-1 0,-12-9-8 0,12 11-30 0,-12-13-65 0</inkml:trace>
  <inkml:trace contextRef="#ctx0" brushRef="#br0">12290 8097 54 0,'0'-13'3'0,"0"-11"5"0,35 24 6 0,-23 0 4 0,-12 24-5 0,-12 12-3 0,-1-12-2 0,13 13-5 0,36-16-1 0,-11-8 0 0,-1-13 0 0,11 0-1 0,-10 0 0 0,-2-23 0 0,1-13 0 0,-1 11-1 0,2 2 1 0,-14 12-1 0,1 11 1 0,0 0-1 0,-12 11 3 0,0 25 0 0,0-12 1 0,12 0-1 0,-12-24 0 0,0 0 2 0,12-48-3 0,12 12-1 0,0 25-1 0,0 11-1 0,-1 34 0 0,0 16 1 0,-10-29 0 0,-26-8-29 0,-23-13-78 0</inkml:trace>
  <inkml:trace contextRef="#ctx0" brushRef="#br0">12457 7811 126 0,'-25'-36'10'0,"25"36"-24"0,36 25-89 0</inkml:trace>
  <inkml:trace contextRef="#ctx0" brushRef="#br0">10086 9858 56 0,'-11'-35'2'0,"22"-12"0"0,13 22 10 0,-11 0 7 0,-2 38 1 0,12 24-3 0,2 22-9 0,11-13-5 0,-36-21-1 0,0-13 2 0,-25-12 0 0,14-24-2 0,-1-23-1 0,35-1-1 0,49 12 0 0,1 12-1 0,-27 36 2 0,-10 24 1 0,-25 12 0 0,-11-25 1 0,-11-11 0 0,11-12-1 0,24-35-4 0,23 10 0 0,-23 2 1 0,-1 35 0 0,2 12 1 0,-14 0-9 0,-11 10-42 0,0-21-24 0</inkml:trace>
  <inkml:trace contextRef="#ctx0" brushRef="#br0">10825 9776 51 0,'-24'-25'17'0,"-1"0"0"0,25 25-4 0,-11 0-4 0,-12 25 2 0,-13 11-2 0,13-13-6 0,23-10-1 0,0-1-1 0,11-12 0 0,1-12 0 0,12-1-1 0,-1-10 1 0,13 23 4 0,0 0 1 0,12 36-4 0,-38-12-6 0,3-1-36 0,-1-23-55 0</inkml:trace>
  <inkml:trace contextRef="#ctx0" brushRef="#br0">10980 9739 82 0,'0'0'2'0,"-12"12"3"0,35 13-4 0,-10 9-23 0,-13-34-31 0</inkml:trace>
  <inkml:trace contextRef="#ctx0" brushRef="#br0">11039 9751 43 0,'0'0'19'0,"-48"12"7"0,-11 35-21 0,23 1-18 0,36-36-46 0</inkml:trace>
  <inkml:trace contextRef="#ctx0" brushRef="#br0">11243 9823 128 0,'0'-13'6'0,"93"13"-6"0,27 0-107 0</inkml:trace>
  <inkml:trace contextRef="#ctx0" brushRef="#br0">11766 9799 88 0,'0'-12'12'0,"0"24"7"0,0 12-6 0,0 11-6 0,0-12-4 0,0-10 0 0,0-13 1 0,0-24-2 0,22-11-1 0,-9-1 0 0,10 13-1 0,2 10 1 0,11 13 1 0,-25 24 0 0,2 12 0 0,-13-24 0 0,0-12 0 0,0 0 1 0,11-25-2 0,0 2 0 0,25 12-1 0,-11-2 0 0,-14 26-1 0,-11 10-3 0,0 13-13 0,0-24 1 0,13-24 12 0,10-13 4 0,-11 2 0 0,12 23 1 0,-24 0 0 0,0 12 2 0,0-12-1 0,24 0-1 0,0 0-1 0,-24 11-1 0,0-11 1 0,25 0-6 0,9-11-13 0,-22-1-8 0,-24 12 13 0,-11 23 12 0,12-23 1 0,45 0-46 0</inkml:trace>
  <inkml:trace contextRef="#ctx0" brushRef="#br0">12254 9776 83 0,'0'-13'10'0,"71"1"-30"0,-48 12-29 0</inkml:trace>
  <inkml:trace contextRef="#ctx0" brushRef="#br0">13076 8692 39 0,'0'0'0'0,"-12"-12"17"0,-1-1-12 0,13 2 6 0,0 11 0 0,0 0-2 0,-34 11 0 0,-3 14-2 0,-22-2 3 0,-1 25 1 0,24 11-1 0,25 12-2 0,-1 25-4 0,0 11-3 0,24-11-1 0,35-14 3 0,25-45 1 0,11-3 2 0,-23-9-3 0,-48-13 0 0,-24 1-2 0,12-13-26 0,71-25-99 0</inkml:trace>
  <inkml:trace contextRef="#ctx0" brushRef="#br0">14004 8680 53 0,'0'0'19'0,"-12"-13"5"0,24 13-14 0,36 13-1 0,0 70 7 0,-1 47-3 0,-36 25-4 0,-22-34 0 0,-14-39 0 0,-9-22-4 0,10-13-2 0,0-23-1 0,24-11-20 0,0-13-108 0</inkml:trace>
  <inkml:trace contextRef="#ctx0" brushRef="#br0">19089 7905 40 0,'-12'-11'24'0,"0"-1"-11"0,12 1 0 0,72-14-3 0,47 0-2 0,24 25 0 0,-72 13-6 0,-59-13 1 0,-24 0 5 0,-47-13-6 0,-38 13 3 0,15 0-1 0,34 13-1 0,48-13-2 0,12 12 1 0,72 13-45 0,-50-14-32 0</inkml:trace>
  <inkml:trace contextRef="#ctx0" brushRef="#br0">20768 7882 50 0,'0'0'0'0,"-60"-24"10"0,13 24 2 0,-1-12 1 0,25 12-6 0,23 0-4 0,0 12 4 0,46-12 2 0,50 0-5 0,12 0-3 0,-25 0 0 0,-35 0 2 0,-36 0 2 0,-35 0-2 0,-38 0-2 0,-34 13 0 0,-12-2 0 0,0-11-1 0,35 0 3 0,72 0-3 0,-36 0 1 0,60 0-1 0,48 0-1 0,47 0 0 0,-12 0 1 0,-48 12 0 0,-23-12 1 0,-36-12 1 0,0 12-2 0,0-11 1 0,0 11-1 0,0 11 0 0,0-11 1 0,0 0 0 0,0 0 0 0,0 0 1 0,0 0-1 0,-12 0 0 0,12 0 0 0,-12 0 1 0,12 0 2 0,0 0-2 0,-12-11 0 0,12 11 1 0,0-13-2 0,0 13 1 0,0-12-1 0,0 24-125 0</inkml:trace>
  <inkml:trace contextRef="#ctx0" brushRef="#br0">13253 8192 26 0,'0'0'25'0,"0"-11"1"0,0-2-11 0,0 60 12 0,-11 13-9 0,11-12-7 0,0-14-4 0,0 3-4 0,0-13-3 0,0-1-18 0,-12 1-44 0,12-24 9 0</inkml:trace>
  <inkml:trace contextRef="#ctx0" brushRef="#br0">13468 8394 62 0,'0'0'0'0,"-11"-24"31"0,34 11-10 0,25 2-3 0,1-1-15 0,-3 12-1 0,-35 12-26 0,14-12-68 0</inkml:trace>
  <inkml:trace contextRef="#ctx0" brushRef="#br0">13861 8275 52 0,'0'-12'11'0,"-12"-12"11"0,12 12-6 0,0 12-8 0,-11 25 2 0,11 9-4 0,0 3-2 0,23-14-2 0,1 13-1 0,13-11 1 0,-14-25-1 0,1-13 1 0,11-11 0 0,-24 0-1 0,-11 12-1 0,0-11 1 0,-11-13 0 0,-1 13-1 0,1-2 1 0,-14 13 0 0,2-1 3 0,-1 3-3 0,0-1-1 0,12 22-1 0,-35 24-27 0,-2 13-66 0</inkml:trace>
  <inkml:trace contextRef="#ctx0" brushRef="#br0">19375 8286 24 0,'0'0'0'0,"0"-11"40"0,0-12-19 0,11 10-4 0,-11 1-10 0,0 12-2 0,-23 48 5 0,-13-12-8 0,12-1 0 0,13 1-1 0,11-11 0 0,22-25 1 0,27 11-1 0,-1 12-1 0,-1 14 0 0,-35 22 3 0,-24-13 10 0,-35-21-2 0,-1-25-2 0,-12 0-3 0,25 0-4 0,23-12-2 0,-1-1-13 0,13 3-46 0,0-14-20 0</inkml:trace>
  <inkml:trace contextRef="#ctx0" brushRef="#br0">19363 8275 78 0,'0'-12'10'0,"36"-24"-3"0,35 24-7 0,-23 12-66 0</inkml:trace>
  <inkml:trace contextRef="#ctx0" brushRef="#br0">20042 8501 73 0,'0'-23'32'0,"-12"23"-11"0,12-13 0 0,71 1-11 0,13 12-8 0,-25 0-6 0,-12 0-26 0,-22 0-72 0</inkml:trace>
  <inkml:trace contextRef="#ctx0" brushRef="#br0">20732 8263 85 0,'13'-36'27'0,"-2"11"10"0,-11 15-19 0,-11 57-14 0,-2 13 0 0,2-13-1 0,-2 1-1 0,2-1-13 0,-1 1-54 0,12-36-9 0</inkml:trace>
  <inkml:trace contextRef="#ctx0" brushRef="#br0">20887 8407 55 0,'24'-37'17'0,"12"24"-5"0,-23 13 17 0,-50 25-11 0,1 23-7 0,36-25-7 0,24 13-2 0,12 0-1 0,11-24 1 0,-11-24 0 0,0-24 1 0,-24-12-1 0,-12-23 1 0,-12 0 7 0,-1 24-3 0,-34 10-3 0,1 37-4 0,-3 0 0 0,1 60-14 0,25 35-70 0,23-71 34 0</inkml:trace>
  <inkml:trace contextRef="#ctx0" brushRef="#br0">13266 9550 14 0,'-24'0'37'0,"12"-13"-17"0,12 13-8 0,12 0-4 0,48 0 1 0,70-12 1 0,26 12-3 0,-37 0-4 0,-96 0-2 0,-34 12 3 0,-61 1-2 0,-23-13-2 0,-36 0 1 0,-1 11-1 0,26 1 0 0,58-12 0 0,72 11 1 0,70-34 0 0,74 23 1 0,9 0 4 0,-34 0 2 0,-71 0-4 0,-59 0-1 0,-85 0-3 0,-59 0 0 0,-35 12 0 0,34-1-1 0,49-11 2 0,71 0-1 0,71 0 0 0,73-23 1 0,45 23-1 0,-21-11 1 0,-49-2 0 0,-83 13 1 0,-71 0-1 0,-72 0-2 0,-12 13 1 0,-12-2-1 0,60-11 2 0,70 0-1 0,96 0 1 0,83-11-1 0,13-2 4 0,-34 13-2 0,-75-12-1 0,-47 12-21 0,-10 12-59 0,-13-12 37 0</inkml:trace>
  <inkml:trace contextRef="#ctx0" brushRef="#br0">13540 9668 50 0,'0'0'0'0,"-12"-24"34"0,24 24-20 0,-12 0 7 0,0 24-4 0,0 24-7 0,0-13-4 0,0 1-3 0,0 0-2 0,12-12 1 0,13-13 1 0,-14-11-1 0,35 0-1 0,27 0 0 0,33-11 0 0,26-1 4 0,-1 0 0 0,-72 12-3 0,-23 0-2 0,-36 12-4 0,-13-12-24 0,2 0-40 0,-1 0 0 0</inkml:trace>
  <inkml:trace contextRef="#ctx0" brushRef="#br0">13956 9739 80 0,'-11'-13'3'0,"-1"3"6"0,12-1 15 0,0 22-7 0,36 12-8 0,10 14-3 0,27-3 3 0,-14 26-6 0,-35-24 0 0,-37 12 3 0,-69-25-3 0,-2 2-2 0,37-14-19 0,35-11-66 0</inkml:trace>
  <inkml:trace contextRef="#ctx0" brushRef="#br0">14469 9680 77 0,'0'-25'10'0,"13"14"11"0,-13 22 13 0,-13 50-14 0,1 22-10 0,12-35-7 0,-12-14-5 0,0-9-25 0,0 0-93 0</inkml:trace>
  <inkml:trace contextRef="#ctx0" brushRef="#br0">14575 9787 62 0,'25'-36'20'0,"-1"36"-15"0,-24 12 18 0,-24 24-6 0,24 23-13 0,24 1-2 0,11-13 0 0,13-23 0 0,-37-48 3 0,2-23-2 0,-26-13 0 0,-10 1 1 0,-1 23-4 0,-12 24-2 0,13 12-31 0,-1 25-63 0</inkml:trace>
  <inkml:trace contextRef="#ctx0" brushRef="#br0">14933 9858 87 0,'0'-23'24'0,"48"23"0"0,11-12-13 0,-23 12-12 0,-36 0-52 0,0 0-14 0</inkml:trace>
  <inkml:trace contextRef="#ctx0" brushRef="#br0">15267 9716 55 0,'11'-11'12'0,"13"-2"9"0,-24 13 4 0,-24 24-8 0,13 11-13 0,11-10-2 0,35-14-1 0,1 12 0 0,0 2-1 0,-12 10 2 0,-24 1 6 0,-11-24-1 0,-2 1 0 0,-11-2 1 0,-24 1-4 0,24-1-7 0,1-11-47 0,10-23-44 0</inkml:trace>
  <inkml:trace contextRef="#ctx0" brushRef="#br0">15326 9726 126 0,'-12'-34'23'0,"60"10"2"0,59 0-22 0,0 12-62 0,-71 12-28 0</inkml:trace>
  <inkml:trace contextRef="#ctx0" brushRef="#br0">18994 6381 21 0,'0'0'0'0,"-59"-11"1"0,35-1 31 0,11 1 5 0,-23-14-17 0,-11 13-5 0,0 12-6 0,35 0-3 0,24-13 18 0,35 13-18 0,49-10-5 0,58 10-1 0,37-11 1 0,23-2 3 0,-11 13-1 0,11-12-3 0,-23 12 2 0,-1 0-1 0,-47 0 0 0,-24 0 2 0,-36 0-1 0,-24 0 0 0,-10 0 1 0,-25-12 0 0,-13-1 1 0,-11 13-1 0,12-11-2 0,-12 11-1 0,11 0 2 0,2-12-2 0,-13 12-12 0,-36 23-83 0,25-23 38 0</inkml:trace>
  <inkml:trace contextRef="#ctx0" brushRef="#br0">8074 9395 51 0,'0'0'0'0,"-36"-37"48"0,23 37-28 0,13-13-11 0,13 13 1 0,59-10 4 0,11 10-6 0,24 0-3 0,1 0-2 0,-13 10-2 0,-24 3 0 0,-35-1 1 0,-12-12 4 0,-12-12-3 0,-1-1-2 0,2 13-12 0,-13 0-30 0</inkml:trace>
  <inkml:trace contextRef="#ctx0" brushRef="#br0">8408 9119 61 0,'-12'0'9'0,"-1"-11"8"0,13 11-8 0,0 0 18 0,13 11-24 0,-1 14-2 0,23 0 0 0,1-2 0 0,12 12 1 0,-1 12-2 0,-11-10 1 0,0-3-1 0,-1 3 1 0,1-13 1 0,0-1-1 0,-12-10 1 0,-12-1-1 0,-12-12 0 0,0 12-1 0,0-1 1 0,-36 25 1 0,-36 1-2 0,1-3 1 0,10-10 2 0,27 12-1 0,10-12-2 0,12 0 1 0,12-11 0 0,0-13 1 0,0 0-33 0</inkml:trace>
  <inkml:trace contextRef="#ctx0" brushRef="#br0">6526 13859 3 0,'0'0'1'0,"-12"0"23"0,0 24-5 0,12-11-2 0,-12-13 8 0,12 0 0 0,-12 0-7 0,0-13-6 0,12 13-2 0,0-12-5 0,73 12 1 0,9-12-3 0,14-1 1 0,11 13-1 0,12 0-2 0,-12 0 1 0,12-11 0 0,-12 11-1 0,12 0-2 0,-11 0 2 0,-25 0 0 0,-25 0 0 0,-22 0 1 0,13 0 0 0,-2 0-1 0,-11 0 0 0,-12-12 0 0,-12 12-1 0,-1 0 3 0,-11 0-4 0,0 0 3 0,0 12-4 0,0-12 4 0,-11 11-2 0,-1-11 2 0,12 0-2 0,0 0 0 0,0-11 1 0,0 11-2 0,-13 0 2 0,13 0-1 0,0 11 1 0,0-22-2 0,0 11 1 0,13 0 1 0,-13 0-1 0,0 0 0 0,0 0 0 0,12 0 0 0,-12 0 0 0,0 0 0 0,0 0 0 0,11 0 0 0,-11 0 0 0,0 0 0 0,0 0 0 0,0 0 0 0,0 0 1 0,0 11-1 0,0-22 0 0,0 11 0 0,0 0 0 0,0-12 0 0,0 12 0 0,0 0 0 0,0 0 0 0,0 0-1 0,-11 0-46 0,-1 0-68 0</inkml:trace>
  <inkml:trace contextRef="#ctx0" brushRef="#br0">22446 11847 10 0,'0'0'0'0,"-11"-36"16"0,11 0 1 0,11 1 7 0,2 10-6 0,-1 14-9 0,12 47 0 0,0 23-3 0,-24 1-3 0,0-1 1 0,-24-23-1 0,11-24 1 0,13-24 1 0,0-60-3 0,13 26-1 0,-1 21-1 0,12-11 0 0,23 13 0 0,13 11 0 0,-13 35 0 0,-23 25 0 0,-24 11 1 0,-12-22 0 0,12-26 2 0,0-35-1 0,37-34-1 0,10 8-2 0,-24 50 1 0,0 13 0 0,-10 24-2 0,11-3 2 0,-12 3-8 0,0-26-79 0,-12 1 47 0</inkml:trace>
  <inkml:trace contextRef="#ctx0" brushRef="#br0">23006 11823 21 0,'0'0'9'0,"0"0"0"0,36 0 8 0,1-24-12 0,10 0-3 0,-11 12-1 0,-24-11 2 0,-37-13 7 0,2 36-5 0,-1 0-1 0,1 36 2 0,10-1-3 0,26 13-2 0,34-12-2 0,12-25-64 0,-47 1 40 0</inkml:trace>
  <inkml:trace contextRef="#ctx0" brushRef="#br0">23590 11786 33 0,'-12'-11'3'0,"0"-12"-2"0,12-14 13 0,-11 26 8 0,-25-1-11 0,0 12-7 0,-11 12-3 0,-2-1 0 0,2 37 0 0,1 0 2 0,21 11-3 0,25-22 0 0,48-14 2 0,-1-46 1 0,13-48-1 0,-13 10 1 0,-24 49 2 0,-23 1 0 0,0 22-1 0,13 1-1 0,-1-1-3 0,24 14-3 0,-13 11-61 0,1-24 14 0</inkml:trace>
  <inkml:trace contextRef="#ctx0" brushRef="#br0">23757 11763 28 0,'0'-11'27'0,"0"-37"-15"0,60 12 8 0,-13 36-8 0,-23 13-7 0,-24 34 1 0,0 0-2 0,-13-11 0 0,2-24-1 0,11-12 2 0,11-48-2 0,14 13-2 0,11-1 0 0,12 24 0 0,22 48 4 0,-22-1-4 0,-24 13-58 0,-24-36-12 0</inkml:trace>
  <inkml:trace contextRef="#ctx0" brushRef="#br0">24399 11740 115 0,'-36'-25'14'0,"26"25"-132"0</inkml:trace>
  <inkml:trace contextRef="#ctx0" brushRef="#br0">23019 12573 17 0,'0'0'13'0,"0"0"4"0,0 0 5 0,0-25-1 0,23 14-13 0,1-12-4 0,-11 11-2 0,-13 0 3 0,-24 12-1 0,0 0-1 0,-12 12-2 0,-12 11 0 0,1 25 1 0,11-12-1 0,12-13-1 0,24 14 0 0,36-3 0 0,12 16-2 0,-13-16 2 0,-35-10 2 0,-35-11 3 0,-25-13 0 0,12-13-5 0,25 1-33 0,23 12-61 0</inkml:trace>
  <inkml:trace contextRef="#ctx0" brushRef="#br0">23257 12393 28 0,'12'-21'16'0,"-12"8"13"0,12 37 4 0,-12 47-16 0,0 12-11 0,-12 12-4 0,24-35-2 0,12-24-5 0,11-24-39 0,-11-12-33 0</inkml:trace>
  <inkml:trace contextRef="#ctx0" brushRef="#br0">23162 12644 39 0,'-13'-12'10'0,"38"1"2"0,46-12-2 0,48-14-9 0,11 37-68 0</inkml:trace>
  <inkml:trace contextRef="#ctx0" brushRef="#br0">23732 12632 67 0,'0'0'6'0,"-23"-23"-1"0,46-1-4 0,-23-24 0 0,-34 36 7 0,-25 24 5 0,10 12-8 0,-11 24-1 0,24-13-4 0,25 1 0 0,35-13 0 0,12-10 0 0,23-13 0 0,1-36 0 0,-13-12 0 0,-24-23 0 0,2 12 1 0,-25 0 0 0,0 9-1 0,0 29 6 0,0 21 2 0,12 71 0 0,0 34-2 0,12-9-3 0,0-24-3 0,-24-35-20 0,0-16-68 0</inkml:trace>
  <inkml:trace contextRef="#ctx0" brushRef="#br0">24031 12621 95 0,'0'0'33'0,"-24"-12"-2"0,24 12-168 0</inkml:trace>
  <inkml:trace contextRef="#ctx0" brushRef="#br0">6407 13930 29 0,'-13'-13'26'0,"-10"13"-8"0,10 0 0 0,2-10-2 0,11 10 0 0,24 0 16 0,24-11-26 0,11 11-1 0,13-13-3 0,10 1 1 0,15 12-2 0,-15 0 2 0,25 0 0 0,13 0-1 0,-2 0 0 0,2 0 0 0,-25 0-3 0,-11 0 3 0,-2 0 0 0,-21 0 1 0,10-12 0 0,-35 12 2 0,0 0-2 0,-1-13 1 0,-22 13-3 0,10-11 3 0,-12 11-2 0,-11 0 2 0,13 0-3 0,-13-12 1 0,12 12-15 0,-12 0-143 0</inkml:trace>
  <inkml:trace contextRef="#ctx0" brushRef="#br0">9778 13871 7 0,'0'0'25'0,"0"-12"-3"0,0-1-12 0,0 2 5 0,-37 11 0 0,13 0 8 0,12-12-2 0,1 12-5 0,11-11-6 0,0 11-2 0,0 0-5 0,23 0-1 0,25 0-1 0,12 0-1 0,23 0 2 0,36 0 0 0,24 0 0 0,36-13-1 0,-1 13 0 0,-11 0-1 0,-24 0 2 0,-12 0 0 0,-12 0-1 0,-36 0 1 0,-23 0 0 0,-13 0 0 0,-11 0-1 0,-13 0 1 0,-10 0-1 0,-13-12-18 0,-60 12-58 0,25 12 3 0</inkml:trace>
  <inkml:trace contextRef="#ctx0" brushRef="#br0">9848 13930 40 0,'-47'0'23'0,"11"-13"12"0,0 3-11 0,24-1-3 0,12 11-5 0,0 0-8 0,36 0-4 0,36-13-2 0,71 1 2 0,46 12-2 0,26-12 0 0,12 12-2 0,-50 12-1 0,-34-12 2 0,-23 0 5 0,-36-12 0 0,-25 12-3 0,-35-13 1 0,-12 13-2 0,0 0-1 0,-12-11-1 0,0 22-70 0,-24 2-23 0</inkml:trace>
  <inkml:trace contextRef="#ctx0" brushRef="#br0">14040 11513 8 0,'-12'0'47'0,"-1"-12"-27"0,2 0 0 0,-1 12-7 0,24 0-10 0,12 0 1 0,24 0-2 0,34-11 0 0,3 11-1 0,-38-12 0 0,-11 12 1 0,-25-11 7 0,-11-2-5 0,0 13 1 0,0-12 2 0,0 12-5 0,0 12 0 0,-11 24-2 0,-1-25 0 0,-1 49 1 0,-10 35 2 0,-1 1 1 0,13-25 0 0,-2-23-1 0,13-37-1 0,0 1 0 0,0-12-5 0,-11 12-33 0,11-12-84 0</inkml:trace>
  <inkml:trace contextRef="#ctx0" brushRef="#br0">14028 11740 67 0,'-24'-12'10'0,"12"12"-7"0,12-13 5 0,60-10 6 0,46-1 7 0,14 24-9 0,-61-12-10 0,-46 12 0 0,-13 0-1 0,-13 0-24 0,13 0-69 0</inkml:trace>
  <inkml:trace contextRef="#ctx0" brushRef="#br0">14564 11526 28 0,'0'-13'17'0,"-12"1"-8"0,-1 12-3 0,26 0-3 0,-1-12-1 0,-12 1 15 0,11-1-2 0,2 1-5 0,11-2-8 0,-1 13 0 0,1 0 7 0,12 13 2 0,12 10-7 0,-37 12-4 0,-11 1 3 0,-36 0-2 0,0-11 0 0,13-14 0 0,35 36-2 0,35 25 1 0,-22-26-1 0,-50-9 4 0,-34-13 3 0,-12-24-3 0,35-11-33 0,36 11-57 0</inkml:trace>
  <inkml:trace contextRef="#ctx0" brushRef="#br0">14921 11870 76 0,'0'0'0'0,"0"12"36"0,12 24-25 0,-48 0 5 0,-11 1-14 0,-1-16-26 0,36-21-65 0</inkml:trace>
  <inkml:trace contextRef="#ctx0" brushRef="#br0">15362 11455 85 0,'-24'-37'18'0,"-12"24"7"0,-24 26-6 0,24 47-13 0,13 22-5 0,23 14 1 0,36-12-2 0,12-49 1 0,-13-24 3 0,1-45-1 0,-36-26 1 0,-24 36-1 0,-23 24-4 0,-14 36-24 0,27 23-60 0,34-47 46 0</inkml:trace>
  <inkml:trace contextRef="#ctx0" brushRef="#br0">15730 11585 74 0,'0'0'0'0,"0"-48"21"0,-23 48-5 0,-12 12 6 0,-1 60-11 0,23-1-7 0,38 0-3 0,22-35 1 0,1-36 1 0,-25-13 0 0,2-45-1 0,-25-2-1 0,-25 13-2 0,-11-14 2 0,1 38 0 0,12 12-2 0,10 11-1 0,13 11 2 0,36-11 0 0,35 0 1 0,49-11-1 0,-13-14 4 0,-36 13-2 0,-60 12-1 0,-22 24 0 0,-24 12 0 0,35 12-1 0,24-1-1 0,59-23 1 0,0 0 1 0,-23-60 1 0,-49-23 2 0,-70-25-1 0,-12 37-3 0,-1 36-27 0,13 34-92 0</inkml:trace>
  <inkml:trace contextRef="#ctx0" brushRef="#br0">13849 12144 87 0,'0'0'0'0,"-108"-11"13"0,86 11 1 0,57-12 2 0,108 0-8 0,95-12-4 0,96 1 2 0,83 10-4 0,35 13 0 0,-47-12-2 0,-73 12 5 0,-117-12 4 0,-131-1 2 0,-72 3 1 0,-12 10-8 0,-12 0-3 0,12-11 1 0,12 11-1 0,0 0-1 0,0 0 1 0,-12-13 0 0,0 13-1 0,0 0 1 0,-12 13-41 0,-12 8-86 0</inkml:trace>
  <inkml:trace contextRef="#ctx0" brushRef="#br0">18577 11501 78 0,'0'-46'11'0,"0"21"5"0,24 25 7 0,-12 36-11 0,12 58-3 0,-1 27-4 0,0-27-1 0,14-70 5 0,11-37 6 0,-13-81-5 0,1-25-6 0,0 47-2 0,-13 37-15 0,1 24-57 0,0 11-20 0</inkml:trace>
  <inkml:trace contextRef="#ctx0" brushRef="#br0">19184 11715 100 0,'-23'-11'15'0,"-1"-12"7"0,48-2-3 0,95-10-12 0,23 11-6 0,-69 12-11 0,-39 12-72 0,-34 0 22 0</inkml:trace>
  <inkml:trace contextRef="#ctx0" brushRef="#br0">19958 11405 32 0,'0'-11'24'0,"0"-24"9"0,-12 23 2 0,1 59-13 0,-37 96 0 0,12 48-14 0,12-49-5 0,13-34-2 0,-2-61-20 0,2-35-55 0,-1-24 10 0</inkml:trace>
  <inkml:trace contextRef="#ctx0" brushRef="#br0">19863 11478 33 0,'11'-48'13'0,"25"-11"22"0,-11 35-1 0,-14 24-10 0,-11 35-10 0,0 38-8 0,12 9-6 0,36-22 0 0,12-26 0 0,-1-34 1 0,13-21 1 0,-14-52 1 0,-9 2-2 0,-26 23 6 0,-23 35 1 0,-23 26-5 0,-13 70-2 0,12 1 0 0,48-1-2 0,12-23-9 0,11-36-48 0,-35-24-30 0</inkml:trace>
  <inkml:trace contextRef="#ctx0" brushRef="#br0">18315 12167 98 0,'0'0'2'0,"-13"0"-2"0,133-23 17 0,130-12 10 0,131 11-11 0,48 12-11 0,-48 12-4 0,-83-11 6 0,-155-2-2 0,-108 1-8 0,-70 0-49 0,-37 12-50 0</inkml:trace>
  <inkml:trace contextRef="#ctx0" brushRef="#br0">19518 12490 61 0,'0'0'0'0,"-12"-60"34"0,35 36-20 0,36 1 3 0,14 33-12 0,-14 40-3 0,-35 9-1 0,-37 0 0 0,-33 1 0 0,-14-49 2 0,-11 1-3 0,12-35 1 0,10-25-2 0,25 0 2 0,13 0-1 0,46 1 0 0,48 0 2 0,37-1 2 0,23 24 0 0,-25 24-1 0,-46 0-2 0,-72 0 2 0,0-12-1 0,0 1-10 0,0 11-74 0,12-13 32 0</inkml:trace>
  <inkml:trace contextRef="#ctx0" brushRef="#br0">1108 15514 46 0,'0'0'0'0,"-12"-23"29"0,0-2-8 0,0 37-9 0,-12 24 9 0,1 35-6 0,11 1-6 0,12-12-6 0,46-1-3 0,3-23 3 0,-1-26 0 0,-13-20 1 0,-11-26-2 0,-12-23 3 0,-12-25-3 0,-12 1 0 0,-1 24 3 0,-33 34-1 0,10 25-5 0,12 48-60 0,24-37-32 0</inkml:trace>
  <inkml:trace contextRef="#ctx0" brushRef="#br0">1632 15585 85 0,'0'0'18'0,"-13"-12"15"0,50-11-6 0,22 11-22 0,1-12-3 0,-13 12-35 0,-11 1-73 0</inkml:trace>
  <inkml:trace contextRef="#ctx0" brushRef="#br0">2358 15288 51 0,'0'0'9'0,"-12"-12"34"0,0 35-4 0,-23 48-23 0,22 0-8 0,13-10-4 0,0-38-1 0,0-10-6 0,-11 11-70 0,11-24 7 0</inkml:trace>
  <inkml:trace contextRef="#ctx0" brushRef="#br0">2620 15252 24 0,'0'-12'24'0,"0"0"0"0,0 12-11 0,0 37 6 0,-12 9-2 0,12 13-7 0,12-22-5 0,24-13-1 0,11-14-3 0,-23-20 1 0,0-14 1 0,-1 0-1 0,-23-12-2 0,0-12 0 0,-23 14 1 0,-13-3-1 0,1 24 0 0,-1 13 0 0,23 13 0 0,2-1 0 0,47 0 1 0,23-24-1 0,0 0 0 0,2-1-1 0,-26 2 1 0,1-12 1 0,-12 23 0 0,-12 0-1 0,22 23 1 0,15 13-1 0,-1-11 2 0,-2-38 1 0,-21-35 1 0,-25 13 3 0,-36-1 2 0,13 0-3 0,-1 24-5 0,-12 24-32 0,12 12-86 0</inkml:trace>
  <inkml:trace contextRef="#ctx0" brushRef="#br0">2239 15764 50 0,'0'-24'10'0,"0"1"11"0,0 23-8 0,0 47 7 0,24 36 2 0,-12 36-7 0,12-24-9 0,-24-11-1 0,12-26-4 0,-1-8-3 0,-11-27-36 0,-11-12-49 0,11-11 62 0</inkml:trace>
  <inkml:trace contextRef="#ctx0" brushRef="#br0">2071 16109 45 0,'0'-11'9'0,"-10"-14"18"0,10 13-5 0,10 12-5 0,26 0 0 0,0 24-8 0,1 12-3 0,10 0-4 0,-24-12 1 0,13-2-1 0,-11-22-4 0,-2 13-19 0,1-13-28 0,-24 0-31 0</inkml:trace>
  <inkml:trace contextRef="#ctx0" brushRef="#br0">2595 15943 57 0,'0'0'0'0,"-22"-12"38"0,-26 47 7 0,0 60-26 0,13-11-12 0,11-36-5 0,12-1-28 0,12-34-75 0</inkml:trace>
  <inkml:trace contextRef="#ctx0" brushRef="#br0">1429 16883 33 0,'0'-12'26'0,"-23"-36"-2"0,11 37 2 0,-1 11-8 0,13 59-3 0,0 13-9 0,25-13-3 0,46-23-1 0,-11-48 4 0,-14-36 2 0,-33-23-2 0,-37-1-1 0,-22 26-5 0,-3 21-4 0,49 37-102 0,0-12 64 0</inkml:trace>
  <inkml:trace contextRef="#ctx0" brushRef="#br0">1810 16871 82 0,'0'-11'25'0,"0"-2"18"0,61-11-34 0,21-23-7 0,2 23-26 0,-50 11-86 0</inkml:trace>
  <inkml:trace contextRef="#ctx0" brushRef="#br0">2275 16574 80 0,'0'-12'7'0,"-12"12"29"0,12 47-12 0,12 37-19 0,-12-13-3 0,0 0-36 0,11-35-64 0</inkml:trace>
  <inkml:trace contextRef="#ctx0" brushRef="#br0">2431 16705 76 0,'0'23'8'0,"-13"25"23"0,47-35-20 0,51-63-8 0,-2-55 7 0,-72 33 20 0,-58 48-17 0,-72 83-13 0,85 1-162 0</inkml:trace>
  <inkml:trace contextRef="#ctx0" brushRef="#br0">3978 15596 82 0,'-61'-11'0'0,"-57"22"3"0,-36 14 7 0,34 0 2 0,49-14-2 0,35 1-4 0,-12-12 1 0,25 11-3 0,-24 37-1 0,-2 24-1 0,14 23 2 0,10 37 0 0,25 57 1 0,13 74-5 0,10 34-1 0,25-47-2 0,24-72 1 0,-1-23-2 0,-11-24 0 0,-13-59 10 0,0 11-9 0,73-83-60 0,-61-23 5 0</inkml:trace>
  <inkml:trace contextRef="#ctx0" brushRef="#br0">6276 15680 74 0,'0'0'6'0,"-25"-34"-3"0,50-3 12 0,57 24-5 0,26 13-8 0,-12 0-4 0,-60 61 5 0,-36 22 5 0,0 49-1 0,11 34-4 0,12 49-1 0,14 11-7 0,-13 11 3 0,0 2-5 0,-12-61 1 0,11-11 0 0,-23-48 1 0,-23-24 6 0,-25-35 13 0,-35-1-10 0,-13-36 3 0,-12-10 2 0,26-13-4 0,57 0-5 0,14-13-59 0,22 13-16 0</inkml:trace>
  <inkml:trace contextRef="#ctx0" brushRef="#br0">1858 10775 71 0,'0'0'0'0,"-60"-36"25"0,49 36-18 0,82 0 6 0,60 0 2 0,119-23-5 0,106 11-6 0,-93 1 2 0,34 11-4 0,-165 0-1 0,-85 0 5 0,-81 0 8 0,-98-13-9 0,-70 13-2 0,-49 0-3 0,1 36 0 0,35-13 3 0,49 13-4 0,71-24 2 0,47-1 1 0,48-11-3 0,60 0 2 0,82-11-3 0,109-25 2 0,22 12-1 0,2 1 3 0,-62 23-3 0,-68 12-1 0,-98 11 0 0,-71-11 4 0,-83-12 0 0,-72 0 2 0,-59 24-5 0,-12-1 2 0,12 14-2 0,47-13 2 0,72-1 1 0,71-11-2 0,60-12-1 0,84 0 0 0,70-12 1 0,-11-1-3 0,-36-8 4 0,-71 8-1 0,-36 13 0 0,-24 0-49 0,0 0-49 0</inkml:trace>
  <inkml:trace contextRef="#ctx0" brushRef="#br0">24317 3167 10 0,'0'0'5'0,"0"-12"8"0,0-12 0 0,0 0 5 0,0 13 1 0,12 11-5 0,-12 35 2 0,0 25-5 0,0-2-7 0,-12-8 0 0,0-27-16 0,12 1-57 0,0-37 32 0</inkml:trace>
  <inkml:trace contextRef="#ctx0" brushRef="#br0">24460 3178 26 0,'0'0'7'0,"-12"0"4"0,-1 50 0 0,2-4-6 0,35-21-4 0,12-2-1 0,-1-23 2 0,-10-23 13 0,-14-27 0 0,-22 16-1 0,-26 10-8 0,14 11-4 0,10 13-49 0,13 13-15 0</inkml:trace>
  <inkml:trace contextRef="#ctx0" brushRef="#br0">24734 3191 23 0,'-12'0'9'0,"12"0"10"0,-12 37 0 0,12-3-9 0,0 3-5 0,24-26-1 0,-1 1-1 0,0-35 3 0,-10-2 0 0,-26 0 1 0,-10 4-3 0,0 8-4 0,11 1-43 0</inkml:trace>
  <inkml:trace contextRef="#ctx0" brushRef="#br0">24923 3167 25 0,'-23'0'9'0,"12"0"6"0,-2 24-5 0,13 13-4 0,13-3 0 0,-2-10 0 0,1-24 1 0,-1 0 1 0,14-24-3 0,-14 1-3 0,-11-1 1 0,-11 12 0 0,-1 0-3 0,-1 24-46 0,13 0-7 0</inkml:trace>
  <inkml:trace contextRef="#ctx0" brushRef="#br0">25127 3203 28 0,'-12'12'8'0,"12"1"4"0,46-38 4 0,27-23-8 0,-26 0 12 0,-70 37-6 0,-49 34-12 0,24-11-59 0,48 1 16 0</inkml:trace>
  <inkml:trace contextRef="#ctx0" brushRef="#br0">24317 3822 14 0,'0'0'10'0,"0"0"2"0,12-12 1 0,12-13-5 0,-14 14 0 0,-10-12 0 0,0 11-3 0,0 0-4 0,13 12 1 0,-13-24 0 0,-13 12 0 0,3 1-1 0,-2-2 0 0,-12 13 0 0,12 0 0 0,-1 0-1 0,-10 13 0 0,-1 10 1 0,12-12 0 0,1 14-1 0,11-2 1 0,0-11-1 0,23-12 0 0,13-12 1 0,12 1-1 0,-14 11 11 0,-9 23 2 0,-25 13-4 0,0-11-6 0,0-2-2 0,0 0-18 0,0 2-43 0,0-25 12 0</inkml:trace>
  <inkml:trace contextRef="#ctx0" brushRef="#br0">24519 3751 21 0,'0'0'4'0,"36"-12"21"0,-36 35-11 0,0 13-9 0,12-24-3 0,24-12 5 0,-25-48 11 0,-11 13-2 0,-23 22-11 0,-13 13-12 0,12 25-63 0,24-25 40 0</inkml:trace>
  <inkml:trace contextRef="#ctx0" brushRef="#br0">24805 3680 23 0,'0'0'7'0,"-12"0"15"0,-1 23-4 0,2 1-5 0,-1 11-8 0,24-12-3 0,-1-10-1 0,25-1 0 0,-23-24 0 0,10-1 0 0,-23-10 0 0,0 0-1 0,-11-2 1 0,-1 14-1 0,-1-12 2 0,-10 23-1 0,10 0-1 0,2 11 1 0,11-11-1 0,11 12 0 0,38-12 0 0,-13-12-1 0,-1 12 2 0,-12 0-2 0,-10 12 2 0,-13-1-1 0,12 14 0 0,-1-13 0 0,2-1 0 0,10 1 0 0,1-12 1 0,-24-12-1 0,0 1 0 0,-12-13 1 0,-11 0-1 0,23 12 0 0,0-12 0 0,35-13-1 0,1 37 1 0,-12 25-2 0,24-13 3 0,-1-12-2 0,13-47 4 0,-48-1 6 0,-24 35 0 0,-61 13-9 0,27 25-48 0,46-13-21 0</inkml:trace>
  <inkml:trace contextRef="#ctx0" brushRef="#br0">24353 4429 38 0,'0'-12'9'0,"0"-13"13"0,0 15-11 0,10-14-8 0,-10 0 0 0,0 0 1 0,-10 1 1 0,-26 23-1 0,0-13-2 0,0 26-1 0,13-2 0 0,11 12-1 0,12 2 0 0,35 21 0 0,12 15-1 0,-10 10 0 0,-37-11 3 0,-37-24 0 0,1-36 3 0,2-36 7 0,22-35-5 0,47 11-6 0,12 12-16 0,2 35-57 0,-37 3 41 0</inkml:trace>
  <inkml:trace contextRef="#ctx0" brushRef="#br0">24519 4358 34 0,'0'-12'16'0,"0"0"21"0,0 24-17 0,0 13-9 0,12 9-5 0,24-10-1 0,0 23 0 0,-25-10 0 0,-34-3-2 0,-13-9-11 0,0-37-38 0,24-72-6 0,24-10 27 0,13 46 31 0,-25 24 21 0,11-12 13 0,12 12-26 0,13 1-21 0,24 12-61 0,-48 11 49 0</inkml:trace>
  <inkml:trace contextRef="#ctx0" brushRef="#br0">24841 4310 38 0,'0'0'0'0,"-25"24"18"0,2 13 9 0,10-3-15 0,13-10-10 0,13 0-1 0,23-1-1 0,-24-23 1 0,-1 0 0 0,-11-23 1 0,0-13-1 0,0 11 0 0,-11 4 1 0,-14-4 5 0,2 13 0 0,10-1-4 0,38 2-2 0,11-1 0 0,-1 12 2 0,1 0 0 0,-12 12-1 0,-1-1-1 0,-23 14 0 0,13 0 0 0,-13-14-1 0,12-11 1 0,-1-11 0 0,-11-14 1 0,-11 0-1 0,-1 14 0 0,12-1-2 0,35 1-1 0,13 11 1 0,-12 11 2 0,-12-11-1 0,-12-11 2 0,-1-37 5 0,-11 36-6 0,0 12-76 0,-11 12 7 0</inkml:trace>
  <inkml:trace contextRef="#ctx0" brushRef="#br0">20745 3917 31 0,'0'0'0'0,"-13"-48"16"0,2 25 2 0,11-13 3 0,0 24 2 0,11 24-8 0,-11 36-5 0,0 23-4 0,13-10-5 0,21-27 2 0,27-22-2 0,10-37 0 0,1-21 0 0,-25-2 0 0,-24 0 0 0,-10 1 0 0,23-13 0 0,-14 60 0 0,3 23 0 0,-14 27 1 0,2-27-1 0,-13-12 1 0,0-11 1 0,0-34-2 0,-13-16-1 0,49 16 0 0,24-3-1 0,36 26 1 0,-25 11 0 0,-47 11 1 0,-24 37-1 0,-36-12-24 0,0-24-56 0,36-12 42 0</inkml:trace>
  <inkml:trace contextRef="#ctx0" brushRef="#br0">21102 3500 65 0,'-49'-23'-4'0,"49"23"-42"0</inkml:trace>
  <inkml:trace contextRef="#ctx0" brushRef="#br0">21709 3393 100 0,'-25'0'2'0,"-46"61"10"0,35-15 3 0,49 2-11 0,58-37-3 0,36-11-1 0,-10-34-3 0,-51 9-42 0,-35 37-29 0</inkml:trace>
  <inkml:trace contextRef="#ctx0" brushRef="#br0">20745 4465 29 0,'-13'11'11'0,"-34"2"5"0,47-26-4 0,83-58 0 0,120-47-2 0,47-14-6 0,24 13-2 0,-36 0-3 0,-49 24 2 0,-57 47 0 0,-72 25 1 0,-24 23-1 0,-13 0-19 0,-11 23-59 0</inkml:trace>
  <inkml:trace contextRef="#ctx0" brushRef="#br0">21137 4442 49 0,'-13'-13'8'0,"3"13"10"0,33 47 4 0,-23-34-19 0,48 106 5 0,-37-12-4 0,2-36-2 0,-13-23-20 0,-13-48-42 0,13 0 32 0</inkml:trace>
  <inkml:trace contextRef="#ctx0" brushRef="#br0">21399 4417 22 0,'0'-25'6'0,"-12"4"19"0,0 42-6 0,12 40-9 0,24-1-6 0,12-1-1 0,24-34-2 0,-25-25 1 0,-11-13 1 0,-12-47-1 0,-12 1 0 0,-25-1-1 0,-21 13 0 0,-26 10-1 0,24 37 2 0,25 25-3 0,10 0 1 0,38 9 1 0,34-22-3 0,13-24 2 0,-1-22 0 0,-24-16 0 0,-23 3 0 0,0 23 0 0,-1 24 1 0,2 37 1 0,11 10-1 0,-1-10 0 0,13-26-1 0,-11-11 1 0,-14-24 1 0,-12-13-1 0,-11 3 0 0,-34 21 1 0,-15-11-2 0,-11 13 1 0,24-1 0 0,25 12-2 0,-1 12 1 0,24 11-1 0,12-11 1 0,47-36 0 0,1-23 1 0,-13 35-2 0,-35 12 1 0,0 48-1 0,12-37 2 0,23-22-1 0,-23-49 3 0,-36 1-1 0,-49 34 2 0,-9 38-1 0,46-1-6 0,24 0-63 0,10-12 16 0</inkml:trace>
  <inkml:trace contextRef="#ctx0" brushRef="#br0">1263 4823 1 0,'-25'0'8'0,"25"11"-1"0,0-11-2 0,13 0 0 0,-13 0 1 0,0 12-2 0,12-1 0 0,12 2-2 0,-13 22 1 0,2-12 0 0,10 14 0 0,1-13 0 0,-12 11 0 0,-1-23-1 0,14 1 1 0,-14-13-1 0,1 0 1 0,12-37-1 0,24-10-3 0,34-24 3 0,14-13-1 0,12-11 0 0,-1 23 0 0,-24 1 0 0,1 23 0 0,-25 13 1 0,-23-1 0 0,-12 25 0 0,-12-2 0 0,-12 13 0 0,0 0 0 0,0 13 8 0,0-13-9 0,0 0 1 0,0-13-1 0,11 13-27 0,-11 0-34 0</inkml:trace>
  <inkml:trace contextRef="#ctx0" brushRef="#br0">821 10632 14 0,'-11'-12'33'0,"11"1"-19"0,0 11-8 0,0 0-4 0,0-12 2 0,11 12 4 0,-11 0 2 0,0 12 1 0,0-12-8 0,0 11 1 0,0 1 1 0,0-12-1 0,0 11-1 0,0 14-1 0,13-13 0 0,-13 1 0 0,12-2 0 0,-1 1 1 0,-11-1-1 0,0 1-1 0,0 0 0 0,13 1-1 0,-1 10 2 0,-1-12-1 0,1 2 1 0,-12 11-2 0,12-24 2 0,-12 13-1 0,12-2-1 0,-12-1 2 0,0-10-1 0,0 0-1 0,12 0 1 0,0 0 0 0,-12-10-1 0,13 10 0 0,-2-11 1 0,25-2-3 0,-13 1 4 0,13-24-2 0,0 13 2 0,12-14-2 0,-2-10 0 0,3-1 0 0,-2 13 0 0,-11-1 0 0,0 0 0 0,0 12 0 0,-1 1 0 0,-23-1 0 0,12 24 0 0,-12 0 1 0,0-12-1 0,0 0 1 0,1 12-2 0,-13-13 3 0,11 13-3 0,-11 0 1 0,10-11-2 0,-10 11 4 0,0-12-2 0,0 12 0 0,0 0 0 0,0 0 0 0,0-11 2 0,-10 11-2 0,10 0 1 0,0 0-1 0,0 0-3 0,10-13 3 0,3 13 0 0,-1 0-41 0,-12-12-47 0</inkml:trace>
  <inkml:trace contextRef="#ctx0" brushRef="#br0">977 14729 11 0,'-11'0'16'0,"11"0"-1"0,0-25-3 0,23 13 0 0,-12 12-1 0,-11 12-2 0,13 13-5 0,10-2 0 0,0 13 0 0,14-13-1 0,-25 0 0 0,0 2-1 0,12-13-1 0,-2-24 1 0,14-24-1 0,13 1 0 0,22-24 0 0,1-1 1 0,23-12 0 0,-24 24 7 0,-35 25 0 0,-24 11-3 0,-12 12-1 0,-12 0-4 0,12 0-4 0,0 0-76 0</inkml:trace>
</inkml:ink>
</file>

<file path=ppt/ink/ink4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12.59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1834 14227 19 0,'-12'0'6'0,"-12"-34"13"0,24 21-3 0,0 13 2 0,12 60 4 0,-12 59-7 0,12 71-5 0,0 24-3 0,-12 12-3 0,12-34 2 0,-12-26-1 0,0-35 0 0,-12-13-1 0,12-68-3 0,0-39-1 0,0-83-35 0,24-11-68 0</inkml:trace>
  <inkml:trace contextRef="#ctx0" brushRef="#br0" timeOffset="1">1846 14204 24 0,'0'0'13'0,"-24"-24"12"0,12 12 6 0,0 0-7 0,12 12-12 0,24 0-9 0,36 0-1 0,59 0-2 0,36 0 0 0,47 12-1 0,48-12 1 0,36 12 0 0,24-12-1 0,11 0 1 0,35 0 0 0,-9-12 5 0,22 0-4 0,-24 12 0 0,-11-11 1 0,-13 11-2 0,-12-12 0 0,-22 12 1 0,-25 0 0 0,-36-11-1 0,-23-2 0 0,-13 13 0 0,-12 0 0 0,-23 0-2 0,-25 0 3 0,-23 0-1 0,1 0 1 0,-12 0-1 0,-1 13 0 0,-13-13 0 0,-10 11 1 0,-23-11 0 0,-27-11 1 0,-9 11 2 0,-1 0-1 0,-12 0-1 0,0 23-2 0,0 36 0 0,11 35-2 0,-11 61 2 0,-23 37-1 0,10 10-1 0,2 1 0 0,0-38 2 0,-1 3 1 0,12-49-1 0,-12-25 1 0,0-33-1 0,12-38-2 0,0-34-52 0,0 11-23 0</inkml:trace>
  <inkml:trace contextRef="#ctx0" brushRef="#br0" timeOffset="2">1787 15751 53 0,'-12'-11'24'0,"24"11"-12"0,-1 11 8 0,-11 26-6 0,12 10-8 0,0 1-3 0,24-12-1 0,0-12-1 0,35-1 0 0,1-12 0 0,11 2-1 0,24-1 1 0,12 0 0 0,23-12 1 0,37 0 0 0,24-12 0 0,12 0-2 0,34 12 2 0,2 0-2 0,-1 0 0 0,11-13 1 0,2 13 3 0,-2 0-2 0,-10-11-1 0,-1 11-1 0,0-12 1 0,0 12-3 0,-1-11 3 0,-10-1-2 0,-24 12 1 0,0-12-4 0,-15 12 5 0,-8 0-2 0,-24 0 2 0,-15 0-2 0,-22-13 2 0,-23 13-1 0,-37-11 2 0,1-1-2 0,-1 1 1 0,-11 11-1 0,-13 0 1 0,-11-13-2 0,-12 13 2 0,11 0 2 0,-23-12-1 0,-12 12 4 0,0-12-2 0,0-1-6 0,-12-21-145 0</inkml:trace>
  <inkml:trace contextRef="#ctx0" brushRef="#br0" timeOffset="3">4359 13228 67 0,'0'0'0'0,"-24"-36"33"0,12 49-17 0,-13 58 0 0,14 24-8 0,22-12-5 0,2-22-2 0,-1-15-8 0,-12-34-41 0,0-24-26 0</inkml:trace>
  <inkml:trace contextRef="#ctx0" brushRef="#br0" timeOffset="4">4287 13180 54 0,'0'-46'23'0,"48"-4"-2"0,22 27 0 0,15 59-11 0,-2 59-5 0,-36 36-2 0,-47-36 3 0,-47-35 1 0,-36-12-3 0,11-48-1 0,37-24-8 0,23-13-63 0,12 26-4 0</inkml:trace>
  <inkml:trace contextRef="#ctx0" brushRef="#br0" timeOffset="5">5061 13442 38 0,'-12'-11'18'0,"12"-26"-3"0,12 3 3 0,-12-3-5 0,0 13-10 0,-12 12 5 0,-11-11-1 0,-25 11-3 0,12 12 1 0,-11 0-1 0,10 24-2 0,1 10 0 0,0 27-1 0,2-1 0 0,22-1 0 0,12-23 0 0,12-13 2 0,22-36-1 0,38-45 0 0,-12 11 1 0,-36 34-3 0,-1 1 0 0,-10 48 1 0,10 0-1 0,25 1 1 0,0-26 0 0,12-22 1 0,-1-39 0 0,-11-32 0 0,-12-62 0 0,-1 39-1 0,-11 8 0 0,-12 14 1 0,-12 35-2 0,0 25 0 0,-25 23-1 0,14 46 1 0,-14 38-1 0,15 24 1 0,-2 10-2 0,24-22 1 0,23-25 2 0,25-35-1 0,23-13 1 0,0-23 0 0,-11-23 0 0,-1-25 2 0,-23 1-2 0,-36-1-1 0,0 1 2 0,-12 0-1 0,0 10 0 0,-12 24-1 0,-25 13 0 0,3 13 0 0,-2-1 0 0,0 36 0 0,-12 11-2 0,25 1 2 0,11-24-2 0,24-13 3 0,35-23 1 0,13-12-1 0,-24 12 2 0,-2 37 0 0,15 10-1 0,-2-10 0 0,0-37-1 0,-22-37-7 0,-14-23-27 0,-22-23-85 0</inkml:trace>
  <inkml:trace contextRef="#ctx0" brushRef="#br0" timeOffset="6">5264 13050 75 0,'0'0'0'0,"-24"-13"23"0,107 1-8 0,72 0 6 0,24 1-9 0,-48-1 0 0,-96-12 1 0,-35 0-11 0,-35 11-140 0</inkml:trace>
  <inkml:trace contextRef="#ctx0" brushRef="#br0" timeOffset="7">4668 16538 77 0,'0'0'5'0,"0"-25"26"0,-12 62-10 0,-11 58-7 0,-13 24-4 0,36-48-6 0,-13-23 0 0,-10-24-9 0,12-37-34 0,22-10-69 0</inkml:trace>
  <inkml:trace contextRef="#ctx0" brushRef="#br0" timeOffset="8">4858 16634 49 0,'0'0'13'0,"37"-25"29"0,-37 25-14 0,-24 48-14 0,11 11-6 0,2-11-6 0,35-12-1 0,12-13 0 0,-1-11 1 0,1-12-1 0,-13-12 1 0,-10-11 0 0,-13-25 0 0,0-11-1 0,-24 0 1 0,-1 9-3 0,-11 16 3 0,-10 22-1 0,-2 24-1 0,24 0-1 0,24 10 0 0,36 3 2 0,46-13 0 0,38-12-2 0,-25-12 1 0,-11 0-3 0,-24-11 4 0,-48 33 2 0,-2 3 0 0,-10 35-1 0,0 0-2 0,25-2 0 0,22-9-1 0,2-13 1 0,-2-24 2 0,0-36 0 0,-22 0 1 0,-25 1 7 0,-12-13 0 0,-12 0-7 0,-12 25-2 0,0 11 1 0,-35 24-2 0,-60 23-30 0,60-10-92 0</inkml:trace>
  <inkml:trace contextRef="#ctx0" brushRef="#br0" timeOffset="9">8050 15621 6 0,'0'0'21'0,"0"0"-19"0,-12 0 10 0,35-12-8 0,-10 12 3 0,-1 0 10 0,-12 0 8 0,0 12-10 0,-12 0-6 0,-1 24-4 0,2 12-3 0,11-1-1 0,0-11 0 0,0-1 2 0,-12-11 2 0,-1 0-1 0,3-12 1 0,-1-12 1 0,-26-12 0 0,-11 1-3 0,-12 11-2 0,1 0-57 0,48 0-10 0</inkml:trace>
  <inkml:trace contextRef="#ctx0" brushRef="#br0" timeOffset="10">6490 14252 4 0,'0'0'7'0,"0"-25"11"0,0 25-4 0,0 0 4 0,0-11 4 0,0-12-6 0,-12 10-7 0,12 13 1 0,0 0-1 0,0 0 0 0,0 0 1 0,0 0-3 0,-12 0-2 0,12 24 0 0,-11-12-3 0,11 12 1 0,0 0-1 0,0 0 0 0,0 23 0 0,-12 0-1 0,12 1 1 0,-13 0-2 0,2 11 1 0,-1-11 0 0,12 0 1 0,0-12-1 0,0 11 0 0,0 13-2 0,0-2 2 0,0 3 0 0,-13-1-1 0,13-1 0 0,0 12 0 0,0-12 0 0,-11 12 0 0,11 2 1 0,0-14 0 0,0-11 0 0,0 11-1 0,11 12 1 0,-11-23-1 0,13 0 1 0,-13-12-2 0,0-13 2 0,0 25-1 0,12-12 0 0,-1 0 0 0,-11-1 1 0,0-11 0 0,0 0 0 0,0-12 3 0,0-1-1 0,0-11-2 0,0 25 0 0,-11-2 0 0,11-11 0 0,0-35 1 0,0-25-2 0,0-12-43 0,-25 47-84 0</inkml:trace>
  <inkml:trace contextRef="#ctx0" brushRef="#br0" timeOffset="11">3216 14907 12 0,'-12'0'15'0,"-1"0"15"0,2-12 0 0,-1 12-8 0,-1 0-7 0,13 0 0 0,0-11-5 0,-11 11-7 0,47 0-1 0,35-13-1 0,12 1-1 0,1 12 1 0,-36 0 1 0,22 0-2 0,-34-12 2 0,-23 12 0 0,-13 0 0 0,-13 0 0 0,-23 12-2 0,0 0 0 0,2-12 0 0,10 0 0 0,12 0 0 0,0-12 1 0,0 12-1 0,12 48 0 0,0 34 3 0,0 2 3 0,0-13 1 0,0-23-1 0,0-12-2 0,-13-24-2 0,13-12-12 0,-11-12-98 0,-1 12 55 0</inkml:trace>
  <inkml:trace contextRef="#ctx0" brushRef="#br0" timeOffset="12">3572 15097 71 0,'13'-12'12'0,"22"0"23"0,-23 12-17 0,24 48-9 0,-12 23-4 0,-1-23 0 0,-10-12-2 0,-13-24 3 0,-24-35-1 0,-1-27-2 0,25 4 1 0,13 10-1 0,23 13-3 0,35-14 1 0,1 14-9 0,-13 23-35 0,-47 10-73 0</inkml:trace>
  <inkml:trace contextRef="#ctx0" brushRef="#br0" timeOffset="13">4228 15133 55 0,'0'0'0'0,"0"-12"20"0,-12-12 8 0,12 0-5 0,-11 11-11 0,-2 3-4 0,-11 10-2 0,-12 10-1 0,-11 15-2 0,-1 11-2 0,13 12-2 0,11-2 2 0,24-9 0 0,0-24-1 0,35-13 1 0,1-13 1 0,11-24 0 0,-22 14-1 0,10-12-1 0,-11 11 1 0,1 12 2 0,-25 12 0 0,0 0-1 0,-25 36-1 0,13-1-2 0,12 13 2 0,12-23-2 0,24-2 3 0,23-23-2 0,1 0 1 0,-12-23-3 0,-13-27 3 0,1 27-1 0,-13-12 3 0,2 11 0 0,-25 24 1 0,-12 11-3 0,-1 2 2 0,13 11-4 0,0-1 2 0,25 1 0 0,-1 0-1 0,11-11-1 0,-12-13 2 0,13 0 0 0,0-13-1 0,0-24 1 0,-12 26-1 0,-12 11 0 0,0 24 1 0,-24 13 1 0,-12-14 0 0,12-12 0 0,0-11 1 0,24-23-2 0,12-25 0 0,12 12-1 0,-2 25-1 0,2 22 1 0,-11 25 0 0,-14 1 0 0,-11-26 1 0,0 1-2 0,0-24-27 0,-11-24-118 0</inkml:trace>
  <inkml:trace contextRef="#ctx0" brushRef="#br0" timeOffset="14">4584 14752 72 0,'-11'-23'19'0,"22"23"-4"0,14 0-3 0,-25 0-25 0,0 11-77 0</inkml:trace>
  <inkml:trace contextRef="#ctx0" brushRef="#br0" timeOffset="15">6657 14895 15 0,'-12'0'14'0,"-12"0"16"0,24 0-7 0,0 0-14 0,60 23-5 0,47-23 0 0,12 12-1 0,-24-12-2 0,-59-12 3 0,-24 1 2 0,-36-12-4 0,-12-2-1 0,0 13 0 0,13 24-1 0,-13 59 0 0,25 37 4 0,-2-2 1 0,2-10 0 0,11-60 0 0,-13-24-4 0,13-24-37 0,13-24-59 0</inkml:trace>
  <inkml:trace contextRef="#ctx0" brushRef="#br0" timeOffset="16">7038 15181 43 0,'0'0'17'0,"24"0"6"0,24-12-12 0,-2-13-8 0,3 2-1 0,-25-1-1 0,-24 12 2 0,-37 0 0 0,1 12 1 0,0 37 0 0,15 10 1 0,8 0-1 0,13-23-1 0,24 0-1 0,22-24 0 0,3 0-4 0,-2-12-33 0,-23 0-38 0</inkml:trace>
  <inkml:trace contextRef="#ctx0" brushRef="#br0" timeOffset="17">7514 15073 29 0,'0'0'0'0,"12"-23"27"0,-12 11 3 0,-23 0-15 0,-13 24-6 0,0 10-5 0,36 15-4 0,36-1 0 0,-12 23 0 0,-1-11 0 0,-34-23 1 0,-25-14 4 0,0-22-3 0,0-26-14 0,12 1-41 0,24 36 8 0</inkml:trace>
  <inkml:trace contextRef="#ctx0" brushRef="#br0" timeOffset="18">7680 14955 17 0,'13'0'7'0,"23"-37"40"0,-36 37-18 0,0 37-14 0,-24 34-5 0,-1 0-4 0,25 13-2 0,25-37-3 0,-1-10 0 0,12-14-1 0,-1-46-16 0,-12-27-24 0,-10 4-35 0</inkml:trace>
  <inkml:trace contextRef="#ctx0" brushRef="#br0" timeOffset="19">7705 15073 18 0,'-36'0'28'0,"24"-13"2"0,60 13-10 0,47-10-9 0,-11 10-2 0,-73 0-1 0,-11-12-3 0,0 12-27 0,0-12-73 0</inkml:trace>
  <inkml:trace contextRef="#ctx0" brushRef="#br0" timeOffset="20">1762 15764 0 0,'-11'-13'6'0,"11"2"-4"0,0 11-1 0,0 0 2 0,0 0 19 0,0 0-13 0,-12 0-1 0,12 0-1 0,-13 0-2 0,13 0 0 0,0-12-1 0,13 1 1 0,-13-2 2 0,0-11 0 0,-13 1-1 0,13-1 0 0,0 12-3 0,0 12 0 0,0 12-1 0,0 24-2 0,-11 23 1 0,11 1-1 0,11-1-99 0</inkml:trace>
  <inkml:trace contextRef="#ctx0" brushRef="#br0" timeOffset="21">5180 15562 18 0,'0'-12'5'0,"0"12"-2"0,0-12 19 0,0-24-4 0,12 12-9 0,0-13-5 0,12 15 0 0,-12-2 0 0,-12-12 1 0,-24 13-1 0,-12 10-2 0,0 13 0 0,2 13-1 0,-3 10 0 0,1 1-1 0,13 0 0 0,10 10 1 0,26 3-1 0,34-1 0 0,13 0 0 0,-24-1 0 0,-13-11 0 0,-23 0 0 0,-23 0 1 0,-24-12 0 0,10-12-1 0,1-12 1 0,13-12 0 0,10 0 0 0,13-12-1 0,48-12 0 0,36 14 0 0,-1 9 0 0,-11 25-1 0,-37 0 1 0,-23 25 0 0,-1 9 0 0,2 3 0 0,35-14 0 0,-13-23 0 0,1-35 1 0,-25-24 5 0,-22-1 7 0,-25 12-7 0,-11 35-5 0,23 26-11 0,12 35-73 0,12-48 49 0</inkml:trace>
  <inkml:trace contextRef="#ctx0" brushRef="#br0" timeOffset="22">7062 15596 12 0,'-36'-23'28'0,"24"0"-5"0,12-13-5 0,0 13-9 0,12-2-2 0,0 0-3 0,12 15-2 0,13 10-2 0,9 0 0 0,-10 23 0 0,-25 14 1 0,-11-3-1 0,-23 3 0 0,-1-3 0 0,-22-9 1 0,-3 11 0 0,1-13 0 0,13 14 1 0,-1-26 0 0,23 1 3 0,13-12-2 0,25 0-1 0,34-12 1 0,1 1-2 0,-12 11 0 0,-2 0-1 0,-21 0 1 0,-14 0-2 0,14 11-38 0,-1 1-39 0</inkml:trace>
  <inkml:trace contextRef="#ctx0" brushRef="#br0" timeOffset="23">7444 15596 11 0,'0'-11'16'0,"0"-24"21"0,0 23-9 0,-13-1-17 0,1 50-7 0,0-3-1 0,0 16-2 0,12-16 0 0,24-10 0 0,24-11 0 0,-1-13 1 0,1-37-1 0,-12 3 0 0,-24-27 2 0,-12 14 2 0,-12 11 3 0,-12 25-2 0,-13 11-3 0,-9 11-3 0,-26 25-30 0,36-1-68 0</inkml:trace>
  <inkml:trace contextRef="#ctx0" brushRef="#br0" timeOffset="24">2431 15669 1 0,'0'-60'12'0,"21"13"3"0,-8-1 7 0,10 12-4 0,2 24-6 0,-37 37-1 0,-12 57-1 0,-47 85-2 0,-1 47-2 0,-12 13-1 0,26-37-2 0,-2-23-1 0,12-48 0 0,-11-37 0 0,23-45 1 0,12-24 0 0,12-86-2 0,12-34-1 0,0 24 2 0,0 59-2 0,0 84-1 0,0 23 0 0,36-12 2 0,24-48-1 0,-2-34 1 0,-22-36 0 0,1 0-25 0,-3 10-67 0</inkml:trace>
  <inkml:trace contextRef="#ctx0" brushRef="#br0" timeOffset="25">1036 17288 22 0,'0'-72'24'0,"0"13"7"0,-23 59-11 0,-1 131-13 0,1 11-3 0,46-46 1 0,-12-25-3 0,14-23 0 0,-25-37 4 0,-25-70-1 0,2-71-9 0,12 9 7 0,11 27 0 0,23-1-2 0,1 12 1 0,22 35 0 0,-21 37-1 0,11 34-2 0,0 48 2 0,-1 36-3 0,-11-11 2 0,-1-49 0 0,-23-23 1 0,0-24 3 0,0-59-1 0,13-24-2 0,10-13 2 0,14 13-1 0,10 23-1 0,12 13 0 0,-11 47-1 0,-12 71-2 0,-11 23 0 0,-14 27 1 0,-11-26 2 0,23-24-3 0,-11-23-1 0,-12-13-3 0,24-24-26 0,-1-45-15 0,26-37 19 0,-14-1 28 0,1 23 18 0,0 15 15 0,-24 57-17 0,-1 49-10 0,13-1-6 0,25-11-1 0,-2-26 0 0,0-45 4 0,-23-60 1 0,-24-36 2 0,-24 23 3 0,-59 72-3 0,-37 71-6 0,37 12-2 0,83-34-32 0,60-13-50 0</inkml:trace>
  <inkml:trace contextRef="#ctx0" brushRef="#br0" timeOffset="26">2322 17228 47 0,'-11'-71'19'0,"-37"47"9"0,-35 36-12 0,-1 71-12 0,37 13-6 0,35-13 0 0,46-35 1 0,27-48 1 0,-1-59 3 0,-2-37 2 0,-22-71-1 0,-23-1 0 0,-26 74-2 0,-23 70-2 0,13 48 1 0,-1 70-2 0,13 27-1 0,22-14 0 0,36-12-1 0,25-37 0 0,12-33 3 0,-2-50 2 0,-9-33 0 0,-3-37 2 0,-34-1-1 0,-23 48-3 0,-49 37 2 0,-13 59-1 0,3 11 0 0,22 37-3 0,36-49 1 0,35-11-1 0,25-24 3 0,12-48 0 0,-1-48 2 0,-12-23-1 0,-11-24 2 0,-38 13-3 0,-22 22 1 0,-10 71-2 0,-26 50 2 0,0 58-3 0,24 48-1 0,24 0-2 0,48-36 2 0,11-47 2 0,-11-48 1 0,-13-24 3 0,1-34 1 0,-12-3-8 0,-36 26-115 0</inkml:trace>
  <inkml:trace contextRef="#ctx0" brushRef="#br0" timeOffset="27">7705 14679 35 0,'-25'-21'14'0,"2"8"9"0,35 1-5 0,35 12-7 0,60 25-6 0,37 21-1 0,46 26-3 0,2 11 1 0,-38 13-2 0,0-25 2 0,-34-24 0 0,-49-23 1 0,-35-24 4 0,-11-47-1 0,-25-48-3 0,-25 35 2 0,25 24-4 0,25 48-1 0,32 72-5 0,-8 34 5 0,-25-34 0 0,-84-26 2 0,-23-21-17 0,59-24-92 0</inkml:trace>
  <inkml:trace contextRef="#ctx0" brushRef="#br0" timeOffset="28">9454 15359 88 0,'0'0'0'0,"-10"-12"2"0,69 12 1 0,24-24 5 0,36 0-8 0,-23-10 2 0,-60-27-2 0,-36 14 2 0,-36 23 0 0,-48 24 0 0,-11 82 3 0,36 26 0 0,47-12-3 0,71-13 1 0,48-60-2 0,13-23-1 0,-13-59-23 0,-48 12-72 0</inkml:trace>
  <inkml:trace contextRef="#ctx0" brushRef="#br0" timeOffset="29">10063 15181 59 0,'0'0'0'0,"0"-37"26"0,0 50-12 0,0 45-3 0,12 38-6 0,23 0-3 0,12-37 0 0,-22-23 0 0,11-36 1 0,11-71 0 0,13-49-1 0,-13 13 0 0,1 60 1 0,-24 34-3 0,-12 13 1 0,23 48-32 0,-24 0-46 0</inkml:trace>
  <inkml:trace contextRef="#ctx0" brushRef="#br0" timeOffset="30">10813 15370 29 0,'36'-47'21'0,"23"0"1"0,-23-1-4 0,-25 1-7 0,-22 35-5 0,-37 0-1 0,1 24-3 0,-26 23 1 0,3 49-4 0,-2-13 3 0,37-11-1 0,35-25-1 0,23-23 1 0,49-47 0 0,-13-13 0 0,-23 35-1 0,-12 50 0 0,-12 22 0 0,46-11 1 0,27-48 1 0,22-48-1 0,-12-35 1 0,-11-60 0 0,-25-71 0 0,-23 72 1 0,-36 46-1 0,0 48-2 0,0 37 0 0,-24 45-2 0,-12 62 0 0,1 59-1 0,35 35 2 0,12-47 0 0,11-59 0 0,-12-61 1 0,38-36-33 0,-25-9-39 0</inkml:trace>
  <inkml:trace contextRef="#ctx0" brushRef="#br0" timeOffset="31">11385 15204 20 0,'11'-12'13'0,"36"-36"-4"0,-11 25 19 0,-23 12-7 0,-13 34-13 0,0 36 0 0,-13 14-3 0,26-27-3 0,22 2-1 0,1-37 1 0,12-11-1 0,-12-34 1 0,-1-37 0 0,1-2-1 0,0 38-1 0,-24 22 1 0,0 13-1 0,-2 37 1 0,-10 22-1 0,0-11 0 0,25 0 0 0,47-14 0 0,-13-9 0 0,25-25 0 0,-13-36-1 0,-11-12 1 0,-14-11-1 0,3-12 1 0,-13 23 0 0,-36 25-1 0,0-2 3 0,-12 0-3 0,-24 25 2 0,-1 0-2 0,3 25 2 0,-14 11-2 0,0 12 2 0,12 11-1 0,25-11 1 0,34-25 0 0,37-34 0 0,-12-1-2 0,-2 24 2 0,-9 36-2 0,23-25 1 0,22-23 0 0,2-36 0 0,0-35 1 0,-1-84 0 0,11-47-4 0,-21 23 2 0,-50 71 0 0,-46 61 1 0,-14 35-1 0,-22 48 0 0,0 58 1 0,47 38 0 0,36 12-2 0,23-14 1 0,1-23 2 0,0-47 0 0,22-36 1 0,14-48-2 0,24-36 1 0,-37-11 0 0,-11 0 0 0,-48 10 1 0,-24 27-2 0,-36 34 2 0,0 47 0 0,13 24-1 0,22 13-1 0,49-13 0 0,24-11 0 0,0-49 1 0,11-11-5 0,-24-59-28 0,-34-24-55 0</inkml:trace>
  <inkml:trace contextRef="#ctx0" brushRef="#br0" timeOffset="32">12790 14729 87 0,'59'-13'10'0,"109"-11"5"0,22-23 2 0,-72 35-8 0,-94-13 0 0,-35 2-7 0,-38 23-116 0</inkml:trace>
  <inkml:trace contextRef="#ctx0" brushRef="#br0" timeOffset="33">7229 16597 11 0,'12'-95'22'0,"-12"47"8"0,0 36-11 0,11 36-12 0,-11 72 0 0,-11 35 1 0,-1-24-7 0,24-24-1 0,59-59 1 0,12-60 2 0,-23-35 0 0,-1-36 0 0,-36-12-3 0,-23 11 3 0,0 25 0 0,0 35-2 0,0 48 0 0,-11 73-1 0,-12 32 1 0,11 16-1 0,47-50 1 0,25-12-10 0,-2-47-99 0</inkml:trace>
  <inkml:trace contextRef="#ctx0" brushRef="#br0" timeOffset="34">7765 16609 14 0,'0'0'0'0,"0"-35"41"0,0 35-14 0,0 35-8 0,11 24-9 0,13 1-6 0,-24-24-1 0,0-24-1 0,0-24 3 0,0-36-4 0,12-11 0 0,24 11-3 0,-12 13 4 0,23 35 1 0,1 35-1 0,0 13 5 0,-38-12-6 0,-10-13 1 0,0 0-18 0,-10-10-95 0</inkml:trace>
  <inkml:trace contextRef="#ctx0" brushRef="#br0" timeOffset="35">8360 16431 25 0,'0'-12'16'0,"12"-24"6"0,-48 48-2 0,-12 47-8 0,60 0-10 0,60 2-2 0,-25-1 2 0,-47-1 0 0,-59-13 3 0,-48-21-2 0,47-25-2 0,60-59-96 0</inkml:trace>
  <inkml:trace contextRef="#ctx0" brushRef="#br0" timeOffset="36">8467 16634 33 0,'0'0'2'0,"48"11"9"0,11-47 0 0,1 1-6 0,-13-1-2 0,-23 0 1 0,-12 0 4 0,-24 24 6 0,-36 0-4 0,-11 49-2 0,23 34-3 0,13 0 0 0,23-24 3 0,35 1-3 0,37-25-4 0,-1-34-10 0,-11-24-106 0</inkml:trace>
  <inkml:trace contextRef="#ctx0" brushRef="#br0" timeOffset="37">8991 16513 50 0,'-12'-11'18'0,"12"-1"3"0,24 1-8 0,36-14-9 0,-37 13-2 0,-11-11 1 0,-12 12-1 0,-35-2 1 0,-13 13-1 0,-1 24 0 0,15 36 2 0,11 11 1 0,10 0 1 0,49-24-2 0,23-34-2 0,13-37-2 0,-26-12-27 0,-10-11-84 0</inkml:trace>
  <inkml:trace contextRef="#ctx0" brushRef="#br0" timeOffset="38">9336 16419 25 0,'0'0'0'0,"12"-24"55"0,-24 48-7 0,0 36-40 0,12-13-5 0,0-11-1 0,0-24-2 0,0-24 4 0,24-24-3 0,12-11 1 0,0 10-2 0,-12 14 2 0,22 46-5 0,-21 37 4 0,-25 12-4 0,0-25 8 0,0-23-4 0,11-24 2 0,-11-48-60 0,0 48 4 0</inkml:trace>
  <inkml:trace contextRef="#ctx0" brushRef="#br0" timeOffset="39">7716 17275 45 0,'0'0'0'0,"-94"-11"16"0,58 11 4 0,94-23-7 0,205-48-1 0,142-2-1 0,11 25-3 0,-71 1-1 0,-117 10-4 0,-97 15-1 0,-109-2-5 0,-68 24-48 0,-26 12-28 0</inkml:trace>
  <inkml:trace contextRef="#ctx0" brushRef="#br0" timeOffset="40">7598 17526 0 0,'0'0'0'0,"-72"12"18"0,49 1 2 0,200-86-10 0,229-22 14 0,70 12-9 0,-47 35-7 0,-155 0-1 0,-143 14 3 0,-119-3 1 0,-36 13-11 0,-36 12-93 0</inkml:trace>
</inkml:ink>
</file>

<file path=ppt/ink/ink4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1274 7406 32 0,'0'-12'4'0,"-11"12"10"0,-1 0 0 0,12 0 39 0,0-12-34 0,0 12-15 0,12 24-3 0,-1 0 2 0,13-1 2 0,-11 14 3 0,-2-14-3 0,12 13 0 0,2-24-4 0,11-12 1 0,23-48 2 0,23-35-4 0,39-37 0 0,9-10 1 0,25-1 0 0,-47 47 2 0,-49 36 5 0,-23 14 0 0,-24 21-2 0,0 1-6 0,0 0-11 0,10-1-147 0</inkml:trace>
  <inkml:trace contextRef="#ctx0" brushRef="#br0">1108 9680 19 0,'0'0'17'0,"0"-25"-5"0,12 2-4 0,0 12-3 0,12 11-1 0,-14 0 20 0,3 11-18 0,23 25-1 0,-24-12 0 0,-1 10-2 0,2-21 0 0,-1 24-1 0,-1-14 0 0,2-23 2 0,-2 0-1 0,25-36-1 0,47-22-1 0,13-3 0 0,10-10 0 0,14-13-1 0,-1 13 0 0,-24 23 1 0,-23 13 2 0,-36 11 2 0,-26 0 2 0,-10 11-3 0,0 13-7 0,13 0-67 0,-1 13 20 0</inkml:trace>
  <inkml:trace contextRef="#ctx0" brushRef="#br0">1251 12621 61 0,'-24'-23'10'0,"24"10"-8"0,11 1-1 0,2 24 10 0,23 24 1 0,-12 12-3 0,-13-14-3 0,12-9-1 0,13-13-2 0,12-24 0 0,49-47-2 0,45-25-1 0,0-11 5 0,-11 11 3 0,-47 37 2 0,-25-1-3 0,-23 25-2 0,-13-2-6 0,-23 25-69 0,0 25 2 0</inkml:trace>
  <inkml:trace contextRef="#ctx0" brushRef="#br0">1489 15466 23 0,'-24'-12'12'0,"12"-1"6"0,12 13-5 0,12 13 3 0,12 11-7 0,0 36-4 0,10-13-1 0,-21 1 1 0,10-24-1 0,26-24 0 0,34-61-1 0,73-33-3 0,34-38-1 0,-24 27 2 0,-35-3 2 0,-47 48 2 0,-49 23-4 0,-24 27-45 0,2 10-9 0</inkml:trace>
</inkml:ink>
</file>

<file path=ppt/ink/ink4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2787 10597 26 0,'-72'12'10'0,"13"-12"0"0,34 0 9 0,25-12-3 0,13 12-7 0,58-12-3 0,72 12 1 0,36-13-3 0,59 2-4 0,-13 11 2 0,3 0 0 0,-3 0 2 0,-10 11 2 0,-24 2-4 0,0-1-1 0,-25 0 1 0,-24 11 0 0,-10-23 1 0,-37 11 0 0,-23-11 0 0,11 13-1 0,-13-13 1 0,2-13-2 0,12 13 0 0,-25-11-1 0,1 11 1 0,-12 0 0 0,0-12 0 0,-13 12 0 0,-11 12 1 0,-12-12 1 0,0 0 6 0,0-23-2 0,-12 11-4 0,0 0-3 0,0 12-62 0,0 0-3 0</inkml:trace>
  <inkml:trace contextRef="#ctx0" brushRef="#br0">20804 4334 4 0,'0'-24'10'0,"0"12"-6"0,0 12 5 0,0 12-7 0,0-12 0 0,0 11 1 0,11 2 4 0,-11 11-3 0,0 0-1 0,13-1-1 0,-1 1 0 0,11-11 0 0,13-26 2 0,25-24-1 0,32-45-1 0,14 11 0 0,-23 11 3 0,-23 24 0 0,-14 1 0 0,-24 22-1 0,1-10-2 0,0 12-1 0,0-2-5 0,24 13-71 0</inkml:trace>
  <inkml:trace contextRef="#ctx0" brushRef="#br0">21006 4965 17 0,'0'0'11'0,"-12"-12"-7"0,24 24-2 0,-12 24 4 0,11-13-3 0,25-23 0 0,25-35 0 0,21-26-2 0,2 15 1 0,-25 10-1 0,-23 13 0 0,0 10-21 0,-24 13-7 0</inkml:trace>
  <inkml:trace contextRef="#ctx0" brushRef="#br0">20804 5690 63 0,'-12'0'7'0,"-1"0"-6"0,74-34 2 0,59-26-2 0,34-35-23 0,-131 83-10 0</inkml:trace>
  <inkml:trace contextRef="#ctx0" brushRef="#br0">21888 6334 65 0,'0'0'3'0,"47"-24"-4"0,47-60-8 0,14 13-39 0</inkml:trace>
  <inkml:trace contextRef="#ctx0" brushRef="#br0">22126 7084 60 0,'0'0'0'0,"47"-25"4"0,60-46-4 0,23-23-1 0,-9 33-44 0</inkml:trace>
  <inkml:trace contextRef="#ctx0" brushRef="#br0">22340 7620 26 0,'0'12'6'0,"83"-36"-7"0,60-60-5 0,12-21-17 0</inkml:trace>
  <inkml:trace contextRef="#ctx0" brushRef="#br0">21387 8097 76 0,'-35'-37'3'0,"130"-47"-5"0,119-71 2 0,84 2-22 0,-156 93-26 0</inkml:trace>
  <inkml:trace contextRef="#ctx0" brushRef="#br0">22507 9025 101 0,'0'-48'-3'0,"118"-47"-26"0,-9 12-27 0</inkml:trace>
  <inkml:trace contextRef="#ctx0" brushRef="#br0">22924 9835 26 0,'0'-25'0'0,"35"-9"0"0,61-26-10 0,-49 49-3 0</inkml:trace>
  <inkml:trace contextRef="#ctx0" brushRef="#br0">22888 10335 10 0,'0'0'0'0,"36"-60"4"0,59 1-5 0,12 0-2 0,-12 22-7 0</inkml:trace>
  <inkml:trace contextRef="#ctx0" brushRef="#br0">22983 10727 18 0,'36'0'0'0,"71"-59"-2"0,-24 11-14 0</inkml:trace>
  <inkml:trace contextRef="#ctx0" brushRef="#br0">21792 12037 29 0,'-36'0'3'0,"36"12"-1"0,36-36-2 0,60-35 0 0,35-25-4 0,-13 13-24 0</inkml:trace>
  <inkml:trace contextRef="#ctx0" brushRef="#br0">21124 12703 22 0,'0'0'0'0,"-10"-11"10"0,56-12-9 0,86-48 0 0,47-25-4 0,-24 12-27 0</inkml:trace>
  <inkml:trace contextRef="#ctx0" brushRef="#br0">20411 13502 43 0,'-48'13'2'0,"48"-13"-2"0,84-50 1 0,69-55-8 0,-32 32-27 0</inkml:trace>
  <inkml:trace contextRef="#ctx0" brushRef="#br0">20590 14335 56 0,'0'-12'7'0,"23"-23"-7"0,109-60-6 0,-14-1-47 0</inkml:trace>
  <inkml:trace contextRef="#ctx0" brushRef="#br0">20173 15144 96 0,'0'-11'1'0,"46"-49"-2"0,51-24-11 0,10 2-33 0,-83 82 19 0</inkml:trace>
  <inkml:trace contextRef="#ctx0" brushRef="#br0">20161 16073 38 0,'0'0'7'0,"-13"25"1"0,62-50 1 0,81-71-7 0,61-59-53 0</inkml:trace>
  <inkml:trace contextRef="#ctx0" brushRef="#br0">2132 10704 21 0,'0'-11'51'0,"0"11"-24"0,11-25-4 0,26 13-12 0,22-12-2 0,36 1 1 0,2 11-4 0,9 0 0 0,24-1-2 0,13 2-1 0,1-12 2 0,10 23-2 0,25 0-1 0,0 0 1 0,0 11 0 0,-1 1-2 0,1-12 2 0,11 11 2 0,23-11-4 0,2-11 0 0,-13 11 0 0,-10-12 1 0,-62 12 0 0,-34 12-1 0,-26-12 0 0,-21 11 2 0,11-11-1 0,-1 0-1 0,-12 13-1 0,1-13 2 0,-24 0 2 0,-24 0 0 0,0 0 4 0,-24-13-6 0,-24 2-2 0,1-1 0 0,11-12-1 0,13 0-31 0,-14 24-107 0</inkml:trace>
</inkml:ink>
</file>

<file path=ppt/ink/ink4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10277 9799 64 0,'-36'0'7'0,"13"0"-4"0,11-12 17 0,-1 1 2 0,13-2-1 0,0 13-2 0,0-12-6 0,60 0-7 0,25 12-1 0,45 0-1 0,-11 12-1 0,36-12-4 0,22 0 3 0,-21 0 0 0,69 12-2 0,-46 1-1 0,-36-13 1 0,1 0 2 0,-25 11-2 0,-12-11 1 0,-36 0 0 0,1 0 1 0,-25 0 0 0,1-11-1 0,-24 11-1 0,-24 0-18 0,0 0-77 0,0 0 43 0</inkml:trace>
  <inkml:trace contextRef="#ctx0" brushRef="#br0">10289 10002 6 0,'-36'-13'9'0,"24"1"23"0,0 0 3 0,12 1-9 0,12 11-3 0,0 0-8 0,12 0-1 0,12-12-2 0,23 12-4 0,49-24-3 0,11 0-3 0,24 24-2 0,-12-13 1 0,0 13 0 0,-12 0 1 0,1 0 0 0,-14 0-1 0,-12 0-2 0,-10 0 0 0,11 0 2 0,-11 0 0 0,11 0 0 0,0 0-1 0,-24 0 0 0,-10 0 1 0,-14 0 1 0,1 0-1 0,-23 0 0 0,9 0 0 0,-11-11-1 0,-10 11 2 0,-1-12-5 0,0 1-53 0,-24 11-59 0</inkml:trace>
  <inkml:trace contextRef="#ctx0" brushRef="#br0">10289 9894 76 0,'0'0'0'0,"-36"0"1"0,36-13 8 0,12 2 15 0,0 11-11 0,0 0-5 0,12 0 2 0,35 0 1 0,60-12 1 0,60 1-6 0,12-1-4 0,10 0-1 0,-33 12-1 0,-13 0 0 0,-1-13 3 0,13 2 0 0,-36 11-2 0,-24-12-1 0,-35 12 0 0,-25 0 2 0,13 0 0 0,-24 0 0 0,-1 0-2 0,-11 0 2 0,-12 0-2 0,0 0 0 0,0 0 0 0,12 0 1 0,-12 0-1 0,0 0 0 0,-12-11 0 0,0 11 3 0,10 0-3 0,-10 0 2 0,13 0-1 0,-13 0 0 0,12-13 0 0,-12 13 1 0,0 0-2 0,0 0 1 0,0 0-1 0,0 0 0 0,11 0-1 0,-11 0 2 0,0 0-1 0,0 0 0 0,0 0 0 0,13 0 0 0,-13 0 0 0,0 13 1 0,0-13-1 0,0 0-1 0,0 0 1 0,12 0 0 0,-12 0 0 0,0 0 1 0,0 0-1 0,11 0 0 0,-11 0 0 0,0-13 0 0,0 13 0 0,0 0 1 0,13 0-2 0,-13 0 2 0,0 0-1 0,12 0-2 0,-12 0-17 0,11-12-129 0</inkml:trace>
  <inkml:trace contextRef="#ctx0" brushRef="#br0">6836 13192 51 0,'0'-12'4'0,"11"0"0"0,-11 12 24 0,0-13-11 0,24 3-1 0,23-1-3 0,37-2-2 0,0 13-3 0,-1 0-3 0,11 13-1 0,-9-2-3 0,11 12 1 0,22-23 2 0,0 0-1 0,25-13 0 0,-11 13 0 0,-26-10 0 0,-10 10-2 0,0 0-1 0,11 0 1 0,24 0 1 0,-1 0 1 0,2 0-2 0,11 0 1 0,12 0-1 0,23 0 0 0,13 10 0 0,-14-10 0 0,-9 0-1 0,-13 0-1 0,24-10 1 0,11-1 1 0,-11 11-1 0,-25 0 0 0,-11 0-2 0,0 0 3 0,11 0-1 0,2 11 1 0,-13-1-2 0,0 3-1 0,-12-13 3 0,12 0 0 0,23 0 0 0,13 0-1 0,46 0 0 0,14-13-1 0,-12 13 2 0,-24 0-2 0,-13 0-1 0,-35 0 3 0,-49 0 0 0,-10-10-1 0,-37 20 1 0,-12-10 0 0,2 13 0 0,-2 11 1 0,-11-24-1 0,-25 13 2 0,2-13-1 0,-13 0 2 0,0 0-3 0,0 0 0 0,0-13-1 0,-13 13 0 0,-10-12 0 0,10 0-46 0,2-1-84 0</inkml:trace>
  <inkml:trace contextRef="#ctx0" brushRef="#br0">7038 15407 30 0,'0'0'9'0,"-12"-24"4"0,12 11 16 0,-12 2-2 0,12-1-1 0,0 12-19 0,24 48 0 0,24-2-4 0,-14 4 0 0,-9-16 0 0,-1 3 0 0,12-26 2 0,22-34 0 0,27-36-4 0,45-37 1 0,26-11 0 0,10 0 3 0,-47 47 2 0,-47 24 1 0,-48 11-5 0,-24 25-5 0,10 0-102 0,-10 0 45 0</inkml:trace>
  <inkml:trace contextRef="#ctx0" brushRef="#br0">6632 16324 31 0,'0'0'2'0,"0"11"9"0,0-11 2 0,13 0-5 0,-13-11 12 0,0-26-12 0,0 14-3 0,-13-1 0 0,2-13-3 0,11 15 4 0,-12 22-5 0,1-24 6 0,-25-1 0 0,-12 25-3 0,24 13 0 0,-11 35-1 0,-13 23-1 0,12 48-2 0,23 0-2 0,38 0-1 0,22-24 4 0,1-22-5 0,13-39 4 0,-2-45 2 0,12-49-2 0,-1-11-1 0,-34-1-1 0,-11 13 4 0,-14 35-1 0,-11 36-3 0,13 47 1 0,-1 12 4 0,12 0-5 0,23-21 1 0,-11-16 1 0,0-34 3 0,-13-34-1 0,-11-27 0 0,-12-10 0 0,-47-2-4 0,-2 27 5 0,2 21-3 0,12 14-1 0,23 35-1 0,-1 34-1 0,49 3 4 0,12-13-1 0,0-2-1 0,23-33 2 0,-11-26 1 0,11-33-1 0,-11-2-1 0,-24-13-2 0,-14 15 5 0,-22 21-2 0,0-9 2 0,-11 9-3 0,11 25-1 0,-23 25-2 0,11 9 2 0,24 15-1 0,22-27 2 0,15-9-2 0,-26 24 4 0,-10 10-3 0,-13-12 1 0,-13-12 0 0,49 2 0 0,37-37 1 0,-3-1-4 0,-22-21-1 0,-36-3 4 0,-12-10-1 0,12 0 1 0,0-14 3 0,0 27-2 0,-12 9 0 0,0 25-1 0,-12-12 1 0,-12 12 1 0,12 12 0 0,0 0-1 0,24 24-2 0,12 12 0 0,0 11-1 0,0 0 3 0,-1-34-1 0,25-13-8 0,12-36-49 0,-2 0-10 0</inkml:trace>
  <inkml:trace contextRef="#ctx0" brushRef="#br0">7884 16621 32 0,'0'0'0'0,"-12"0"41"0,12 0-16 0,23 0-16 0,13-24-6 0,12-11-1 0,-23-25-2 0,-38 24-1 0,-11 36 2 0,-24 36 5 0,24 24-6 0,24-13 1 0,36 1 2 0,24-37-1 0,10-11-1 0,-9-47-1 0,-2-36-6 0,13-47-12 0,-25 9 15 0,-35 50 5 0,-12 36 7 0,-24 47 4 0,12 82-7 0,12 38-5 0,-11-13-2 0,11-23-17 0,0-37-75 0</inkml:trace>
  <inkml:trace contextRef="#ctx0" brushRef="#br0">8646 16609 25 0,'-12'-12'13'0,"12"12"6"0,0-23-6 0,36-13-3 0,-25 0-2 0,0 0 0 0,-22 1-2 0,-13-1-2 0,-12-1 0 0,13 26 0 0,-1 11-1 0,-1 24 2 0,-9 13 6 0,10 34-6 0,0 0-4 0,12-12-1 0,12-11 3 0,24-37 1 0,12-34 0 0,-2-48-4 0,2 23 3 0,-11 35-3 0,-14 26 0 0,25 11-1 0,12 0 1 0,11-36 2 0,1-24-1 0,-12-36-1 0,-11 1-1 0,-3-25 1 0,-11 2 1 0,-10-14 0 0,-13 25-1 0,-13 47 0 0,2 47 0 0,-12 50 1 0,11 33-2 0,12 14 1 0,12 10-1 0,22-10 0 0,-9-36 1 0,23-48 2 0,11-24 2 0,24-60-2 0,-23-23-1 0,-24 35 2 0,-12 12-2 0,-24 25-2 0,12 34 1 0,-12 61 0 0,0-13-1 0,0-23-3 0,11-24-40 0,13-60-50 0</inkml:trace>
  <inkml:trace contextRef="#ctx0" brushRef="#br0">9454 16193 44 0,'0'-36'3'0,"-10"11"-5"0,-2 25-31 0</inkml:trace>
  <inkml:trace contextRef="#ctx0" brushRef="#br0">8860 16157 61 0,'-12'0'17'0,"24"-36"-5"0,60-12-1 0,47 36-12 0,11 1-90 0</inkml:trace>
  <inkml:trace contextRef="#ctx0" brushRef="#br0">9575 16408 55 0,'-12'0'9'0,"0"23"14"0,24 12-8 0,11 1-10 0,13-12-2 0,0-12 0 0,-12-12 2 0,11-36-1 0,-23-12 1 0,-24-11-3 0,-11-1-1 0,-13 12 1 0,-12 37-2 0,1 11-1 0,23 36 1 0,0 10-1 0,24 4 0 0,36-16 1 0,23-22 0 0,13-12 2 0,11-12-1 0,-23-11-3 0,-25-13 2 0,-11 0 1 0,12 1-1 0,-12 23 1 0,-12 12 3 0,0 47 2 0,-12 14-2 0,0-15-4 0,10-21 3 0,3-2 0 0,-1-23 1 0,12-23 0 0,-1-25-2 0,2 0 1 0,-1 0-2 0,0 25 0 0,-13 11-1 0,12 24 0 0,13 23 0 0,0 13-1 0,0-24-1 0,0-24 5 0,12-36 0 0,-25 11-24 0,-23 14-105 0</inkml:trace>
  <inkml:trace contextRef="#ctx0" brushRef="#br0">6847 17346 14 0,'-130'13'17'0,"11"11"-7"0,11-11 7 0,84-26 9 0,48 1-18 0,84-23-5 0,118-1 4 0,95 0-2 0,84-35 4 0,95-13 10 0,48 24-3 0,24 1-7 0,-73 12-6 0,-105-2-2 0,-132 26-1 0,-107-13 2 0,-97 13-2 0,-58 23-13 0,-23-12-47 0,-12 1-20 0</inkml:trace>
  <inkml:trace contextRef="#ctx0" brushRef="#br0">6394 17419 25 0,'0'0'3'0,"0"-12"9"0,36 1-2 0,36 11-4 0,35 0-1 0,36 0 4 0,59-25 0 0,96 0-4 0,48-21 1 0,60 10 2 0,21-12 2 0,38 25-4 0,-13 11-2 0,-35-36-3 0,-96 12-2 0,-94 1 14 0,-109-1 3 0,-69 12-6 0,-49 0-5 0,-12 11-40 0,-12 13-73 0</inkml:trace>
  <inkml:trace contextRef="#ctx0" brushRef="#br0">5800 15514 64 0,'-73'-23'11'0,"50"10"5"0,71 1-3 0,131-13-1 0,95-9-5 0,-1 22-6 0,-82 12-1 0,-121 0 0 0,-80 24 5 0,-98-2-1 0,-106 3 1 0,-24 0-3 0,71 9 2 0,155-34 0 0,143-23-1 0,106-38-2 0,14 27-4 0,-72 10 4 0,-143 36-1 0,-143 34-44 0,59-33-33 0</inkml:trace>
  <inkml:trace contextRef="#ctx0" brushRef="#br0">25067 15110 255 0,'0'0'0'0,"-12"0"0"0,-357 0 0 0,-346-50 0 0,-201-8 0 0</inkml:trace>
  <inkml:trace contextRef="#ctx0" brushRef="#br0">27293 14658 255 0,'0'0'0'0,"-143"0"0"0,-666-25 0 0,309 25 0 0</inkml:trace>
  <inkml:trace contextRef="#ctx0" brushRef="#br0">26805 14395 255 0,'0'0'0'0</inkml:trace>
  <inkml:trace contextRef="#ctx0" brushRef="#br0">27103 14014 255 0,'0'0'0'0</inkml:trace>
  <inkml:trace contextRef="#ctx0" brushRef="#br0">27175 14752 255 0,'0'0'0'0,"11"-12"0"0,2 35 0 0,-26 25 0 0</inkml:trace>
  <inkml:trace contextRef="#ctx0" brushRef="#br0">26971 16479 255 0,'0'0'0'0</inkml:trace>
  <inkml:trace contextRef="#ctx0" brushRef="#br0">27449 16883 255 0,'0'0'0'0,"-11"0"0"0,-549 48 0 0,-620 237 0 0</inkml:trace>
  <inkml:trace contextRef="#ctx0" brushRef="#br0">13338 2393 10 0,'0'0'0'0,"-72"0"0"0,48 0-5 0</inkml:trace>
  <inkml:trace contextRef="#ctx0" brushRef="#br0">12790 2416 28 0,'-72'-11'13'0,"13"11"-3"0,47 0 0 0,12 11-7 0,36 2 3 0,10-13 2 0,27-13 2 0,22 13-4 0,36 0-1 0,58-11-2 0,39-12 0 0,34-14-2 0,-24 14 0 0,-12-1 2 0,-12 0-2 0,-11 11 0 0,-13 13 0 0,1-11 0 0,-25 11-1 0,-23 11 0 0,-34 14-1 0,-15-13 1 0,-34-12 1 0,-25 0 0 0,-11 13 3 0,-12-13-1 0,-12 0 5 0,0 0 7 0,0-13-14 0,-12 13 4 0,-1 0-4 0,-23 0 0 0,14 0-1 0,-2 0 1 0,0 0-1 0,12 13-1 0,-13-13 3 0,14 0-2 0,-12 0-1 0,11 11 3 0,1-11-2 0,11 12-1 0,0-12-5 0,34 0-75 0,-34 0 41 0</inkml:trace>
  <inkml:trace contextRef="#ctx0" brushRef="#br0">5812 15491 97 0,'-36'0'3'0,"36"0"1"0,24-13 11 0,35 13-1 0,48-12 1 0,72-23-5 0,34 11-6 0,15 0-4 0,-50 24 1 0,-58 0 0 0,-61-13 1 0,-59 13 2 0,-12 0-2 0,-59 0 0 0,-25 0 0 0,-23 13-3 0,-24-13 2 0,-23 12 3 0,-1 0-3 0,0 0-1 0,24 10 0 0,24-9 1 0,24 11 1 0,35-11-1 0,13-13-1 0,34 0 1 0,13-13-1 0,13 1 0 0,46 0 0 0,37-11-3 0,23-1 4 0,11 0-1 0,2 11 1 0,-1-10-1 0,0 12 1 0,-24-2-2 0,-11 13-2 0,-37 0 3 0,-12 0 1 0,-35 0-1 0,0 0 0 0,0 0 1 0,-12 0-1 0,0 0 0 0,0 0 1 0,12 0-1 0,-12 0 0 0,0 0 0 0,12 0 0 0,0 0 0 0,-12 0 0 0,12-12 1 0,-12 12-1 0,0 0 0 0,0 0 0 0,10-12-1 0,3 1-5 0,-13 11-11 0,0-12-131 0</inkml:trace>
  <inkml:trace contextRef="#ctx0" brushRef="#br0">7967 14776 46 0,'-24'-24'9'0,"24"24"-7"0,61-12 19 0,45 24-4 0,49-1-8 0,59 2-3 0,35-13-4 0,2 0-1 0,-72 0 1 0,-96-13 1 0,-59 2 0 0,-37-12 0 0,-34-14-2 0,-13 14-1 0,60 23 0 0,-36-11 0 0,36 11 0 0,49 46 2 0,-14 2 0 0,-35 0 0 0,-48 11-9 0,1-23-64 0,47-24 24 0</inkml:trace>
  <inkml:trace contextRef="#ctx0" brushRef="#br0">9741 14633 65 0,'0'-12'18'0,"0"49"10"0,0 34-13 0,12 11-10 0,-12-9-1 0,0-39-2 0,0-22 2 0,0-24 0 0,-12-35-1 0,0 10-2 0,0-21-1 0,24-2 0 0,12-23 1 0,1 47-1 0,9 24-1 0,-9 35 0 0,-2 38 2 0,1-1 0 0,-12-1 0 0,12-47-1 0,-12-12 2 0,12-48 2 0,-2 0-3 0,3-11 0 0,11 11-1 0,-12 12 0 0,-1 36 0 0,1 47-1 0,0 3 1 0,-12 8 0 0,-1-11 0 0,-11 1-7 0,0-12-73 0,0-36 19 0</inkml:trace>
  <inkml:trace contextRef="#ctx0" brushRef="#br0">10444 14669 20 0,'0'-24'6'0,"12"12"12"0,12 0 20 0,-24 12-11 0,0 37-14 0,0-3-6 0,0 26-4 0,0-12-1 0,0-14 0 0,0-21 0 0,0-13 2 0,-12-24-3 0,12 24-1 0,0-12 0 0,-12 1 1 0,12-1-1 0,0 12-1 0,-12-12 2 0,12-1 0 0,0-21-1 0,0 9 1 0,0 0-1 0,0-9 0 0,-13 22 0 0,2 0 0 0,11-1 0 0,0 2 0 0,0 11 1 0,0-12-1 0,0 12 0 0,0-11 0 0,0 11 0 0,0-13 0 0,11 13 1 0,-11-12-2 0,0 0 1 0,0-11 0 0,0 23 0 0,-11-11 0 0,-1 11 1 0,12 0-1 0,-13 0 0 0,13-13 0 0,13 1 0 0,-1-13 0 0,12 25 0 0,12-23 0 0,22 12-2 0,-22 11 2 0,-11 0-5 0,-14 0-36 0,13 23-54 0</inkml:trace>
  <inkml:trace contextRef="#ctx0" brushRef="#br0">10444 14597 24 0,'-49'11'11'0,"26"2"6"0,46-13 6 0,50 0-16 0,10-13-33 0,-12 13-19 0</inkml:trace>
  <inkml:trace contextRef="#ctx0" brushRef="#br0">10849 14574 40 0,'-12'0'20'0,"-12"0"16"0,24 34-16 0,0 3-10 0,12-3-5 0,-12-9-2 0,0 0-2 0,0-2 1 0,0-23 0 0,0-36 0 0,0-11-2 0,12-1 0 0,12-12 1 0,11 13-1 0,1 23-1 0,-13 24 1 0,-10 47 1 0,-1 1 0 0,-1-25 0 0,2-10 0 0,22-26 2 0,13-58-2 0,-1 12 0 0,-23 34-1 0,-12 25-1 0,0 50 2 0,0-16 0 0,0 3-2 0,0-26-18 0,0 12-88 0,1-23 85 0</inkml:trace>
  <inkml:trace contextRef="#ctx0" brushRef="#br0">11539 14311 29 0,'-12'-34'27'0,"12"9"9"0,12 13-13 0,0 49-12 0,0 21-3 0,0 37-2 0,-24-11-2 0,0-1-1 0,0-22-1 0,12-15-1 0,24-34 0 0,35 1 1 0,25-26-2 0,-12 1 0 0,-26 12 1 0,-33-12-1 0,-13 12 2 0,0 0-12 0,0 12-58 0,0 0-3 0</inkml:trace>
</inkml:ink>
</file>

<file path=ppt/ink/ink4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5180 12454 45 0,'12'-71'30'0,"12"-1"-12"0,12 12-4 0,-24 1-2 0,-12 0 2 0,-12 11-6 0,-24 36-3 0,-11 24-6 0,-1 83 1 0,-24 72 1 0,37 23-3 0,35 1 2 0,35-36 3 0,26-72-1 0,9-47 3 0,26-72 2 0,-1-83-3 0,12 0-2 0,-35 60-2 0,-49 82-4 0,-23 59 5 0,0 2 0 0,24-24 0 0,24-36 2 0,11-24 2 0,-11-71 1 0,-48-36-5 0,-12-1-1 0,-35 25-1 0,-1 47 1 0,-12 24-2 0,13 35-2 0,23 50 3 0,12-14 0 0,35 1 0 0,49-13 1 0,12-10-1 0,11-26 2 0,-1-11 2 0,-22-36-1 0,-1-35 0 0,-10-13-1 0,-38 13 0 0,-11 12 0 0,-12 11 0 0,0 12 0 0,-24 24-1 0,1 0-1 0,10 24 0 0,-10 36-3 0,46-12 3 0,25-1 1 0,-12 26-1 0,-24-15 1 0,-12 13-1 0,0-22 1 0,24-3 0 0,22-21 1 0,3-13 0 0,11-23 0 0,-26-13 0 0,-21 36-1 0,23-36 1 0,12-24-1 0,-25 1 0 0,13 11 1 0,-36 0-1 0,-36 25 2 0,1 23-3 0,22 0-1 0,13 23 0 0,48 25 1 0,0 12 1 0,-24 24-1 0,-12-25 0 0,24-34 2 0,71-14 0 0,12-47 0 0,11-36 0 0,-46 1 0 0,-60 11 0 0,-60 25-1 0,-23 22-1 0,10 38-1 0,38 58 1 0,58-12-1 0,25-11 2 0,35-23 0 0,12-50 2 0,0-71-6 0,-23-70-11 0,-72-97-3 0,-24 85 26 0,0 106 0 0,-13 60 2 0,-10 108-3 0,12 81-2 0,22 26-4 0,25-49-5 0,-1-34-102 0,-24-120 59 0</inkml:trace>
  <inkml:trace contextRef="#ctx0" brushRef="#br0">8146 12764 62 0,'0'-11'6'0,"11"-50"0"0,13-22-2 0,-24 11-2 0,-13 12 0 0,-9 1 5 0,-27 0-5 0,13-1 0 0,0 49 0 0,-10 22 0 0,-2 25 1 0,1 12 0 0,22 12-1 0,14 11 9 0,-1 0-5 0,-1 0-2 0,2-11-2 0,35-36 2 0,12-48 1 0,47-60-3 0,-23 37-2 0,-14 35-1 0,-21 37 3 0,11 21 1 0,10-34-1 0,39-36 3 0,11-47-2 0,-14-36 0 0,-22-48-1 0,-12 0-6 0,-13 36 3 0,-24-24 1 0,-34 24-1 0,-12 96-2 0,11 46-3 0,-12 84 9 0,12 60 2 0,24 0 1 0,24 12-3 0,36-72-1 0,23-49 1 0,-1-69 4 0,15-72-3 0,-2-12 0 0,-24 47-4 0,-47 36-2 0,-37 48 2 0,13 22 1 0,0-8-4 0,25-3 3 0,-13-23-47 0,0-13-51 0</inkml:trace>
  <inkml:trace contextRef="#ctx0" brushRef="#br0">8991 11978 110 0,'-36'-37'-14'0,"24"26"-52"0</inkml:trace>
  <inkml:trace contextRef="#ctx0" brushRef="#br0">8097 12156 123 0,'0'-35'6'0,"120"10"-10"0,142-34-34 0,-214 59-7 0</inkml:trace>
  <inkml:trace contextRef="#ctx0" brushRef="#br0">9229 12217 114 0,'-59'58'6'0,"47"14"-3"0,72-36 6 0,23-13-2 0,12-46-3 0,-71-25 1 0,-60-36-3 0,-47 61-4 0,34 12 3 0,74-2-1 0,46-11-4 0,25 48-1 0,-61 35 2 0,-11-11 1 0,48-37-1 0,35-58-52 0,-36 23 22 0,-35 48 56 0,-36 0 10 0,36-35-18 0,23-14-107 0</inkml:trace>
  <inkml:trace contextRef="#ctx0" brushRef="#br0">7348 13216 80 0,'0'0'0'0,"-156"60"9"0,145-13-14 0,106-47 26 0,203-84 7 0,296-34-15 0,98 58-12 0,-204 60-2 0,-285 23 4 0,-215-23 15 0,-107 0-39 0,59 0-73 0</inkml:trace>
  <inkml:trace contextRef="#ctx0" brushRef="#br0">27234 14752 255 0,'0'0'0'0,"-11"0"0"0,-311-73 0 0,-690-45 0 0,357 94 0 0</inkml:trace>
</inkml:ink>
</file>

<file path=ppt/ink/ink4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8265 6739 36 0,'0'-11'28'0,"-12"-2"-8"0,-1 13-8 0,13-12-7 0,0 0-2 0,-11 12 3 0,11 0 2 0,0 0-4 0,11 0-1 0,14 12-2 0,22-12 1 0,24 0-1 0,37-12 0 0,11-1-1 0,-1 13 1 0,2 0 0 0,23 0-2 0,-25 0 1 0,-9 13 1 0,-39-1-1 0,-22-12 1 0,0 0 1 0,-12 0 0 0,-12 0 0 0,-24 0 3 0,0-12 0 0,10 12-2 0,3 0-53 0,-13 0-5 0</inkml:trace>
  <inkml:trace contextRef="#ctx0" brushRef="#br0">9301 13406 23 0,'0'0'4'0,"-13"0"4"0,38 0 33 0,-2 0-27 0,13 0-2 0,24 0-5 0,-2 0 3 0,38-12 0 0,23 1-4 0,13-1-2 0,34 1 5 0,-59-2-4 0,72 1 2 0,-24 12-4 0,11-12-1 0,-11 12-2 0,-1 0 4 0,2-13-2 0,-1 13 1 0,0 0-1 0,11 0 0 0,1-11-2 0,-25-1 2 0,1 12 0 0,2 0 1 0,9 0-2 0,-12 0 0 0,-23 0-1 0,1 0 0 0,-74 0 0 0,133 12 1 0,-59-12-1 0,11 0-1 0,-1 0 2 0,-10 0-1 0,-1 0 1 0,-13 0 0 0,1 11 0 0,-46-11 0 0,-14 13 4 0,-23-13 1 0,-12 0 1 0,0 0-5 0,-12 0-2 0,-36 0-47 0,-12 12-81 0</inkml:trace>
  <inkml:trace contextRef="#ctx0" brushRef="#br0">17351 13406 53 0,'0'0'0'0,"-60"-12"20"0,36 12-22 0,24-11 9 0,-13-1 19 0,13 1-16 0,25 11-5 0,47 0 1 0,35-13 5 0,24 13-3 0,47 13-4 0,12-13-2 0,37 0 0 0,23 0 2 0,24 11-1 0,12 1-1 0,-24-1 1 0,-23-11 0 0,-26 0 1 0,2-11-2 0,-1-1 1 0,12 1-3 0,-11-2 0 0,-14 1-1 0,-9 0 2 0,10-1-1 0,-11 13-1 0,-37 0 1 0,-22 0 0 0,-62-11 1 0,-45-1 9 0,-14 1 1 0,-11-1-5 0,0 0-6 0,12-1-147 0</inkml:trace>
  <inkml:trace contextRef="#ctx0" brushRef="#br0">3061 16800 51 0,'-24'-24'17'0,"12"0"-16"0,-1 11 22 0,26 13-4 0,10 0 1 0,26 0-13 0,34 13-6 0,37-13 3 0,34 0 7 0,37-13-6 0,24 13-3 0,21-34 1 0,15 10-4 0,22 0 1 0,-10 1-2 0,23 10 3 0,11-11-7 0,-23 24 1 0,-24 0 3 0,-25 0 1 0,-33 12 2 0,-13 0-4 0,-13-12 3 0,0 0 1 0,-22-12-5 0,-1-13 5 0,-24 25 1 0,-24 0 1 0,-36-10 0 0,-11 10 0 0,-24-24 3 0,-24 24 1 0,0 0-4 0,0 12-53 0,-13 10-54 0</inkml:trace>
  <inkml:trace contextRef="#ctx0" brushRef="#br0">16469 16789 25 0,'-13'0'16'0,"13"0"12"0,0-13-3 0,0 13-9 0,25 0-8 0,35 0-3 0,11-12-2 0,1 12-3 0,-37 0 1 0,-23 0-1 0,-36 12 3 0,-35-12-2 0,-25 13 0 0,37-13 0 0,22 0 0 0,25 0 1 0,13 0-1 0,35 0 1 0,11 11-2 0,0-11 1 0,-34 0 0 0,-50 0 3 0,-58 0-3 0,23 0 0 0,24-11 1 0,13 11 2 0,35 0-2 0,12-13-1 0,35 13-1 0,1 0 1 0,0 0-1 0,-37 0 0 0,-11 0 0 0,-24 0 0 0,-35 0 1 0,-25 0 0 0,25 0-1 0,34 0 1 0,13 0 0 0,49 0-1 0,22 0 0 0,-23 0 0 0,-25 0 1 0,-23 0 0 0,0 0 2 0,12-12-1 0,-12 12-1 0,0 0-2 0,0 0 2 0,12 0 0 0,-12 0-2 0,0 0 1 0,0 12 0 0,0-12 0 0,0 13 0 0,-12-13 5 0,12 0-4 0,0 0-1 0,0 0 2 0,0 0-2 0,0 0-11 0,0 11-67 0,-12-11-3 0</inkml:trace>
  <inkml:trace contextRef="#ctx0" brushRef="#br0">10086 16847 40 0,'-11'0'8'0,"-14"0"12"0,25 0 11 0,0 0-18 0,25-12 1 0,46 12-12 0,36 0-2 0,12 0 0 0,-35 0 1 0,-49 0-1 0,-24-12 3 0,-11 12 3 0,-11-11-2 0,-72 11-3 0,-36 0 0 0,0 0 1 0,35 0 2 0,37-12 0 0,35 12-3 0,-1-11 2 0,49 11-2 0,60-13 0 0,23 1-2 0,-25 12 2 0,-33 12-3 0,-50-12 4 0,-11 13-1 0,-59-13 0 0,-60 11-1 0,12 1 1 0,71-12 0 0,60-12 1 0,71-12-2 0,25 24 0 0,-49-12-1 0,-47 12 0 0,-37 0 5 0,13-12-7 0,-11 36-100 0,11-11 54 0</inkml:trace>
</inkml:ink>
</file>

<file path=ppt/ink/ink4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5395 8525 57 0,'0'-13'11'0,"0"13"-8"0,0-11 11 0,12-1 3 0,-12 1-5 0,12 22-10 0,0 12 2 0,10 14-2 0,14 10 1 0,-11-10 1 0,-14-14-1 0,14-12 1 0,-14-11-2 0,13 0 1 0,0-11-1 0,24-37-1 0,11 2 0 0,1 9 0 0,-2 13-1 0,-9-12 4 0,-1 12 6 0,-25 13-2 0,2-1 0 0,-14 1-1 0,-11-2-22 0,12 26-107 0</inkml:trace>
  <inkml:trace contextRef="#ctx0" brushRef="#br0">13253 8549 67 0,'-11'0'2'0,"-1"-12"1"0,12 12 3 0,12-12 4 0,-1 12-2 0,25 12-7 0,-11 34 2 0,-1 15 1 0,0 10 0 0,-13-11-3 0,12-24 2 0,-10-1-1 0,10-22 2 0,-10-2 0 0,22-22 2 0,25-26-4 0,-2-10 1 0,14-13-2 0,-1 12 8 0,1-11 0 0,-12 0-3 0,-24 35-1 0,-23 0-2 0,-13 24-6 0,11 11-117 0</inkml:trace>
  <inkml:trace contextRef="#ctx0" brushRef="#br0">22519 7965 48 0,'-12'-23'6'0,"0"23"3"0,-1-12 10 0,26 12-15 0,-1 0-3 0,23 0 3 0,-11 12 2 0,-1 11 1 0,-10 13 2 0,-1 23-2 0,-12-22-4 0,24-3-2 0,-1-9 0 0,13-25 1 0,12-36 0 0,47-35 0 0,24-13-3 0,12 1 0 0,-36 22 3 0,-23 3 0 0,-35 34 1 0,-14 1 5 0,-23 23-4 0,0 0-2 0,11 0-2 0,1 0 0 0,-12 0-68 0,0 0-1 0</inkml:trace>
</inkml:ink>
</file>

<file path=ppt/ink/ink4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9277 9215 50 0,'0'-12'1'0,"-12"12"1"0,-1 0 2 0,2-11 8 0,-1-1 4 0,48 12-8 0,71-11-2 0,72-14-2 0,23 0-2 0,1 25-3 0,-49 0 3 0,-46 0 2 0,-37 13 3 0,-22-13 2 0,-38 0 0 0,-11-13-4 0,10 2-3 0,-10 11-33 0,0 11-51 0</inkml:trace>
  <inkml:trace contextRef="#ctx0" brushRef="#br0">12148 9227 60 0,'-37'0'3'0,"1"-12"0"0,12 12 0 0,12 0 3 0,-11 0-1 0,10 0 0 0,13 0-1 0,36 0 1 0,73-12-2 0,55 1-2 0,51-1 1 0,-13 12-1 0,-34-11 0 0,-25 11 1 0,-96 0 1 0,-11 0 3 0,-36 0 0 0,0 0 1 0,0 0-4 0,12-13-3 0,12 1 1 0,-12 12-2 0,-12 0 2 0,12 0 1 0,-12 0-2 0,0-12 1 0,0 12-1 0,0 0 0 0,12-13-30 0,-12 13-49 0</inkml:trace>
  <inkml:trace contextRef="#ctx0" brushRef="#br0">10896 10239 67 0,'-13'-11'21'0,"-21"11"-17"0,22 0-1 0,24 0 7 0,22 0 1 0,74-12-4 0,59 0 4 0,0-1-3 0,-36 2-3 0,-83-1-3 0,-37 12 0 0,-22 0-6 0,-25 12-43 0,24 12-36 0</inkml:trace>
  <inkml:trace contextRef="#ctx0" brushRef="#br0">13480 10346 6 0,'0'0'7'0,"0"0"22"0,-12 0-21 0,12 0 9 0,0 0-11 0,-11 0-3 0,11 0 0 0,0 0-1 0,11 0 0 0,37 0 0 0,24 0-1 0,-13 0 4 0,1-11 6 0,-1-1-3 0,-12 12-1 0,-47-11-3 0,0 11-1 0,0 0-8 0,0 0-38 0,0 0-5 0</inkml:trace>
  <inkml:trace contextRef="#ctx0" brushRef="#br0">15838 10216 28 0,'-12'0'28'0,"-12"0"-23"0,13 0 10 0,-14-12-4 0,25 12-4 0,0 0-4 0,13 0-2 0,34-13 0 0,37 13 0 0,35 0-1 0,-24 0 1 0,-47 0-1 0,-25 0 1 0,-11 0 1 0,-12 0 5 0,12-11-7 0,12 11-1 0,-11 0-5 0,-2-12-1 0,-11 24-1 0,0-12-38 0,0 0 18 0</inkml:trace>
  <inkml:trace contextRef="#ctx0" brushRef="#br0">9324 14729 77 0,'-36'-25'16'0,"25"13"14"0,11-11-1 0,36 23-22 0,141-11-2 0,111-2-3 0,-3 13-2 0,-47 0 1 0,-108-12 1 0,-117 12 6 0,-37-12-3 0,-12 24-17 0,24 13-75 0,35-25 20 0</inkml:trace>
  <inkml:trace contextRef="#ctx0" brushRef="#br0">13302 14692 55 0,'-13'0'2'0,"-46"-13"-2"0,-12 13 0 0,11 0 2 0,-22 0 6 0,9 13 10 0,37-13-9 0,36 12 0 0,13 0 7 0,83-12-4 0,129-12-4 0,121 12-2 0,-61 0-4 0,-70 0-1 0,-73 0-1 0,-71 12 1 0,-46 1 5 0,-14-13 3 0,-11 0-7 0,0 0 1 0,13 0-2 0,-1 0 0 0,-1 0-1 0,1 0 0 0,0 11 0 0,-12-11 0 0,0 0 1 0,0 12-1 0,0-12-3 0,0 0-25 0,0 0-100 0</inkml:trace>
</inkml:ink>
</file>

<file path=ppt/ink/ink4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4704 13228 47 0,'-36'0'14'0,"24"0"-3"0,24-12 0 0,0 12 7 0,-12-11-3 0,12-2-6 0,12 1-2 0,36 0-2 0,11 12-3 0,11 12 2 0,38 0-2 0,35-12 1 0,60 0-2 0,23-12 1 0,11 24-2 0,14-12 2 0,11 0-2 0,0 0-1 0,-12-12 2 0,-24 0 0 0,-11 12-2 0,-49 0 2 0,-35 0 1 0,-24 0 1 0,-24 12 1 0,-36-12 2 0,-11 0 4 0,-37-12 0 0,-11 12-2 0,0 0 1 0,0 0-7 0,0-13 0 0,-11-8 0 0,-1 8-1 0,-1 1-2 0,2 0-21 0,-14 12-139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8.09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2549 7716 1 0,'-24'-37'1'0,"24"37"-3"0</inkml:trace>
  <inkml:trace contextRef="#ctx0" brushRef="#br0" timeOffset="1">2501 7620 4 0,'-13'0'13'0,"2"-36"17"0,-1 13-5 0,-11 11-8 0,12 0-2 0,-2 12-4 0,13 0 1 0,-12 0-1 0,12 0-5 0,0 12-1 0,0-12 0 0,0 0 1 0,12 12 0 0,12-12-2 0,22 0 0 0,39 0-2 0,9 0 0 0,13 0-1 0,1 0 0 0,-24 11-1 0,-13-11 0 0,0 0 1 0,12 0-2 0,-23 0 0 0,-11 0 1 0,-38 0 1 0,-11 0 3 0,-11 0-4 0,-2 0 0 0,-23 0 0 0,-24 0 2 0,-12 0 0 0,-22 23-2 0,-13-10 1 0,-24-1-1 0,11 0 0 0,26 1 0 0,9-13 0 0,28 11-1 0,8-11 1 0,13 0 5 0,1 12-5 0,23-12-1 0,-1 0 2 0,13 0-1 0,0-12 1 0,13 1-2 0,22 11 1 0,1-13-3 0,25 1 4 0,21 12-1 0,0-12 1 0,3-1-2 0,22 2 1 0,-12 11 1 0,-1-12-1 0,15 1 0 0,-14-1 0 0,-59 0-4 0,-1 12 3 0,-23 0 3 0,0 0-3 0,0 12 2 0,-12-12-2 0,0 0 1 0,0 0 1 0,-12 0-1 0,12 0 1 0,0 0-2 0,0 0 1 0,0 12 1 0,0-12-3 0,0 0 3 0,0 0-2 0,0 11 2 0,0-11-1 0,0 0 0 0,0 0 0 0,-12 0 1 0,12 0-1 0,0-11 0 0,0-1 0 0,12 12 0 0,-12-12 0 0,0 12-1 0,0 0-3 0,0 0-8 0,12 0 1 0,1 12-16 0,-2 0-88 0</inkml:trace>
</inkml:ink>
</file>

<file path=ppt/ink/ink5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6371 7620 34 0,'-35'-25'29'0,"23"2"-27"0,24 12 4 0,-1-1 7 0,36 0-8 0,37-1-2 0,36 2-5 0,11 11 3 0,-13 0-1 0,-34 11 0 0,-36 2 0 0,-37-13 2 0,-11 0 1 0,-36-24-1 0,-47 12-1 0,-36 12 0 0,-24 12-1 0,12-1 3 0,60 2-3 0,47-13 0 0,48 0 1 0,35 12 1 0,48-12-2 0,13 0 1 0,11-12 1 0,-24 12-1 0,-48 0 0 0,-35 0 1 0,-24-13 4 0,0 2-2 0,0-1-3 0,0 12 1 0,0 0-1 0,0-11 0 0,-12 11 0 0,12 0-1 0,12 0 0 0,0 0 0 0,0 11-17 0,-12-11-63 0</inkml:trace>
  <inkml:trace contextRef="#ctx0" brushRef="#br0">7312 8084 5 0,'0'0'4'0,"12"0"12"0,-1 0-2 0,2 24 0 0,-1-12 1 0,-1 12-8 0,1 0 0 0,12 10-4 0,13-21 0 0,-26-13 3 0,25-13 4 0,-1-8-3 0,1-4-3 0,12-11-3 0,-1 13-12 0,1-2-69 0</inkml:trace>
  <inkml:trace contextRef="#ctx0" brushRef="#br0">7705 8930 28 0,'0'13'1'0,"0"-2"-1"0,24-1 10 0,-1 3 7 0,1-13-5 0,23-13-6 0,2-21-4 0,-2-14-9 0,-23 36-39 0</inkml:trace>
  <inkml:trace contextRef="#ctx0" brushRef="#br0">14969 6502 56 0,'0'-13'5'0,"-24"-11"2"0,24 24-8 0,24-13 3 0,12 74 11 0,-24 33-3 0,34-10-5 0,3-47 2 0,22-62 9 0,13-34-6 0,59-37-1 0,11 25-2 0,-35 23-2 0,-72 13-2 0,-34-1 0 0,-13 25-42 0,23 22-47 0</inkml:trace>
  <inkml:trace contextRef="#ctx0" brushRef="#br0">16434 6678 52 0,'-12'0'8'0,"12"-21"-5"0,24 8-2 0,-14 1 15 0,3 12-8 0,-1 25-2 0,-1 21-2 0,14 26-2 0,11-14 0 0,-12 3-1 0,-13-1 0 0,13-37 1 0,-12-12-1 0,12-22 2 0,-1-25-1 0,-10-11-1 0,22-25-1 0,49-22 2 0,11-2 1 0,-13 24 13 0,3 25-1 0,-50-1-4 0,-35 1-8 0,-12 35-40 0,-11 12-64 0</inkml:trace>
  <inkml:trace contextRef="#ctx0" brushRef="#br0">14718 8692 19 0,'-11'0'18'0,"-1"0"-20"0,12 0 16 0,0 0-1 0,0 12-5 0,0-1-5 0,48-11-1 0,36 0 4 0,34-11 0 0,-36 11-4 0,-46 11-2 0,-36-11 1 0,-58 12-1 0,-38-24 1 0,-11 12 2 0,23 0 0 0,25 0-2 0,46 0 1 0,38 0 0 0,58-11-1 0,1-1-1 0,-25 12 0 0,-35 12 1 0,-24-12 2 0,-60 0-1 0,-23 0 2 0,0 0 2 0,47 0-2 0,36 0-3 0,36 0 1 0,35 0-1 0,-23 0-1 0,-24 0 0 0,-24 11 1 0,0-11 1 0,0 0-1 0,-11 0-1 0,11 0 0 0,0 0 0 0,0 0 0 0,0 0 0 0,0 12 0 0,0-12 0 0,-13 0 0 0,13 0 0 0,0 0 0 0,0 0 0 0,-12 0 0 0,12 0 0 0,-12 11 1 0,0-11-2 0,12 0 1 0,0 0 1 0,12 13-2 0,-12-13 1 0,0 0 1 0,12-13-1 0,-12 13-1 0,0 0 1 0,0 0-1 0,0 0 1 0,0-11-5 0,0 11 4 0,0-12 0 0,0 12 1 0,0 0-1 0,12 0 1 0,-12 0-1 0,-12 0 1 0,12 0 0 0,0 0 0 0,0 0 0 0,-12 0 0 0,12 0 0 0,0 0 0 0,0 0-1 0,0 0 1 0,0 0 1 0,-12 0-1 0,12 0 0 0,0 0 0 0,0 0 0 0,0 0 0 0,0 0 0 0,0 12-1 0,0-12 2 0,0 0-1 0,12-12 0 0,-12 12 0 0,0-11 0 0,0-1 0 0,0 12 1 0,12 0-1 0,-12-12 0 0,-12 12 0 0,12 0-1 0,0 0 1 0,0 0 0 0,0 12 0 0,0-12 0 0,0 0 0 0,0 0 0 0,0 0 0 0,12 0 0 0,-12 0 1 0,-12 0-1 0,12 0-1 0,0 0-40 0,0 12-23 0</inkml:trace>
  <inkml:trace contextRef="#ctx0" brushRef="#br0">14766 8680 23 0,'-23'0'8'0,"23"-13"10"0,-25 13-10 0,2 0 9 0,-1 13-4 0,12-13-9 0,24 12 0 0,35-12 0 0,13 0 0 0,0 0 3 0,-37 0-1 0,-10 0-4 0,-13 0 1 0,-36-12-1 0,-24 12-1 0,-11 0 2 0,23 12-1 0,35-12-1 0,38 0 1 0,35 0-1 0,23 0-2 0,-23 0 3 0,-25 0-1 0,-23 0-2 0,-12 12-44 0,0-12-20 0</inkml:trace>
  <inkml:trace contextRef="#ctx0" brushRef="#br0">16053 8704 25 0,'-12'0'18'0,"-25"0"-10"0,1-12-4 0,0 12 6 0,14 0 1 0,-2-12-6 0,0 12-3 0,24 12-1 0,0 0 3 0,12-12 6 0,36 0-4 0,34 0-5 0,-11 11 0 0,-22-11-1 0,-37 0 6 0,-24 0 6 0,-37 12-8 0,-22-12-3 0,-1 0-1 0,14 0 1 0,22-12 1 0,24 1 3 0,36 11-4 0,58-12-1 0,3 12 0 0,-38 0 0 0,-36 0 1 0,-33 0 0 0,-50 0-1 0,1 0 0 0,35 12 0 0,36-12 0 0,12 11 0 0,24-11 1 0,10 0-1 0,-21 0 1 0,-14 0-1 0,-11 0 2 0,13 0-2 0,-1-11 0 0,-12 11 0 0,0 11-4 0,12 1-42 0,-12-12-22 0</inkml:trace>
</inkml:ink>
</file>

<file path=ppt/ink/ink5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10:39.54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2346 13728 44 0,'-24'-24'12'0,"1"11"16"0,-1 2-4 0,12-1-4 0,60-11-11 0,118-2-4 0,72 2-1 0,-23 12-2 0,-72 11 0 0,-97 0 0 0,-57 0 2 0,-36 0-3 0,-13-37-17 0,13 3 0 0,11-16 13 0,12 16 3 0,0 9 5 0,24 25 1 0,72 25 2 0,23 34-2 0,-24 0-2 0,-60-22 3 0,-82 10 0 0,-107 24-3 0,-61 71-126 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4:59:59.88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5180 8192 28 0,'12'-24'26'0,"24"-13"5"0,0 26-24 0,-24 11 6 0,0 36 6 0,-24 47-8 0,-24 24-3 0,-12 12-1 0,0-11 2 0,-11-14-2 0,35-34 0 0,24-24 0 0,24-24 1 0,35-12-1 0,49-12-2 0,-1 0 0 0,-13-12-1 0,-33 12-3 0,-25 24-12 0,-25 12-144 0</inkml:trace>
  <inkml:trace contextRef="#ctx0" brushRef="#br0" timeOffset="1">5979 8239 104 0,'0'0'0'0,"0"84"0"0,-48 46 17 0,-24-21 16 0,13-38-13 0,47-48-10 0,24-71-4 0,22-71-3 0,51-36-2 0,-2 23-2 0,-23 14 2 0,-13 47 0 0,-11 71 0 0,-12 71 1 0,-12 60 1 0,0 0 0 0,0 1-2 0,-12-27-5 0,0-8-53 0,0-85-63 0</inkml:trace>
  <inkml:trace contextRef="#ctx0" brushRef="#br0" timeOffset="2">5812 8562 94 0,'-36'-13'10'0,"36"-11"3"0,58-12 2 0,50-12-1 0,59 25-15 0,-36 12-109 0</inkml:trace>
  <inkml:trace contextRef="#ctx0" brushRef="#br0" timeOffset="3">6562 8144 77 0,'11'-13'15'0,"97"-21"2"0,-1 21-3 0,-11 13 1 0,-49 24-8 0,-47 36-1 0,-60-1 0 0,-11 25 0 0,-12-1-2 0,23 1-1 0,35-25-1 0,25-23 5 0,25-26-1 0,35 3-2 0,11-13-3 0,12-13 1 0,0 3-11 0,-23-1-71 0,-60 11 22 0</inkml:trace>
  <inkml:trace contextRef="#ctx0" brushRef="#br0" timeOffset="4">6539 8501 55 0,'0'-23'34'0,"11"10"10"0,71-34-18 0,38 11-17 0,12 24-7 0,-2 12-28 0,-94 12-83 0</inkml:trace>
  <inkml:trace contextRef="#ctx0" brushRef="#br0" timeOffset="5">7133 8156 50 0,'-13'-25'29'0,"-8"-34"14"0,42 36-29 0,-8 11-3 0,10 24-2 0,-10 47-3 0,23 25-3 0,22-24-2 0,3-26 1 0,-2-21-2 0,2-37 2 0,-14-36 0 0,-1-24-1 0,-33 13 0 0,-13 12 0 0,0 47-1 0,-13 24 0 0,-10 84 0 0,0 46 4 0,10 1-1 0,13-13-1 0,0-9-9 0,0-39-147 0</inkml:trace>
  <inkml:trace contextRef="#ctx0" brushRef="#br0" timeOffset="6">7884 8311 108 0,'0'-12'55'0,"-25"-24"-50"0,61 59-5 0,-36 2-15 0,-11-13-84 0</inkml:trace>
  <inkml:trace contextRef="#ctx0" brushRef="#br0" timeOffset="7">5192 14371 4 0,'0'-12'3'0,"0"-24"25"0,-12 1 0 0,1 11-7 0,-14-13-3 0,2 3-8 0,-13-3-3 0,12 14 0 0,-23 12-4 0,-13 11-1 0,1 11 0 0,-25 12-1 0,13 1 2 0,-1 12 0 0,13 25 1 0,0-3-1 0,11 26-1 0,12 0 0 0,0-13 1 0,11 13 0 0,38-2-1 0,-1 1 1 0,35-11-1 0,2-12 1 0,22-1-1 0,12-13 0 0,13-9-1 0,-1-24 2 0,12-26 1 0,0-34-1 0,-12-14 0 0,-11-10 0 0,-25-13 1 0,-11 13-3 0,-24 0 1 0,-24 0 0 0,0-13-1 0,-13 0 0 0,-10 26-1 0,-26-14 1 0,3 26-1 0,-14-4 1 0,0 27-1 0,1-1 0 0,-97 0-1 0,62 36-1 0,24 0 3 0,-3 35-2 0,26 3 1 0,-14 8-1 0,14 2 1 0,12 11-1 0,10 0 1 0,2 0 0 0,23 13 0 0,12 0 0 0,24-1-1 0,12 0 0 0,11-23 1 0,24-24 3 0,11-14-4 0,3-9 1 0,21-26 1 0,-9-21-1 0,-27-14 1 0,2-23 2 0,-25-13 0 0,-12 1-2 0,-34 1 0 0,-13-2 0 0,-13 13 0 0,-10-13 0 0,-13 13-1 0,-11 21 1 0,-25 16-1 0,1 10 0 0,-1 11 0 0,-11 13-1 0,12 25 1 0,-14 11-2 0,3-13 3 0,22 25-1 0,13 12 0 0,11 11-1 0,0 0 0 0,25 13 1 0,11-13 0 0,23-11-16 0,1-36-120 0</inkml:trace>
  <inkml:trace contextRef="#ctx0" brushRef="#br0" timeOffset="8">7455 9870 56 0,'-11'-47'26'0,"-2"34"-4"0,1 38 4 0,12 46-8 0,-12 25-6 0,0-12-4 0,0-13-2 0,0-37-3 0,12-21 0 0,0-1 1 0,0-60-2 0,12-13-2 0,12 15 1 0,24-13-2 0,0-12 0 0,23-13 0 0,-11 24 1 0,11 12 0 0,-24 25 0 0,-47 12 1 0,0 11-2 0,-11 0 1 0,-25 34 0 0,0 14 0 0,1 12 0 0,-25-13-1 0,0 1 2 0,13-25 0 0,24 14-1 0,46-3-1 0,36 3 1 0,13 10 0 0,10-10 0 0,-46-3 0 0,-11 3 0 0,-14-14-4 0,2-12-90 0,-2-11 39 0</inkml:trace>
  <inkml:trace contextRef="#ctx0" brushRef="#br0" timeOffset="9">8181 9799 64 0,'0'0'0'0,"12"-36"16"0,-1 36 11 0,-34 60 5 0,-24 35-16 0,10 0-11 0,26-11-3 0,-1-24-5 0,12-37-71 0,0-23 28 0</inkml:trace>
  <inkml:trace contextRef="#ctx0" brushRef="#br0" timeOffset="10">8050 9858 34 0,'0'-11'3'0,"0"-60"-2"0,11 11 25 0,14 36 24 0,-14 12-25 0,2 48-9 0,23 47-7 0,11 12-5 0,36-24-1 0,-23-23 0 0,-13-25-3 0,1 2-20 0,0-25-107 0</inkml:trace>
  <inkml:trace contextRef="#ctx0" brushRef="#br0" timeOffset="11">8562 9668 43 0,'0'-13'7'0,"-13"-21"11"0,26 34 17 0,-13 71 3 0,-23 36-23 0,-1 12-10 0,0-35-3 0,24-25-15 0,12-34-109 0</inkml:trace>
  <inkml:trace contextRef="#ctx0" brushRef="#br0" timeOffset="12">8848 9726 10 0,'24'-21'10'0,"-12"-4"39"0,-24 25-4 0,-36 59-18 0,1 25-17 0,23-13-7 0,24 0-2 0,-12-23-10 0,-1-12-125 0</inkml:trace>
  <inkml:trace contextRef="#ctx0" brushRef="#br0" timeOffset="13">8741 9810 13 0,'0'-34'49'0,"23"9"-8"0,-10 13-9 0,10 12-16 0,25 37-6 0,-12 34-3 0,0-24-4 0,10 13-1 0,15-37-3 0,-2-11-3 0,-11-24-30 0,-1-23-60 0,-47 35 66 0</inkml:trace>
  <inkml:trace contextRef="#ctx0" brushRef="#br0" timeOffset="14">9241 9596 32 0,'0'-12'29'0,"0"1"13"0,-12 11-15 0,-12 71-6 0,0 36-9 0,13-11-6 0,11-25-2 0,0-35-4 0,0-25-4 0,0-11-125 0</inkml:trace>
  <inkml:trace contextRef="#ctx0" brushRef="#br0" timeOffset="15">1227 8537 6 0,'0'0'0'0,"-12"-25"22"0,12-9-22 0,0 21 6 0,0-11 25 0,-13 24-1 0,13 60-4 0,0 59-12 0,13 12-8 0,-1-36-4 0,-12-35-9 0,0-36-109 0</inkml:trace>
  <inkml:trace contextRef="#ctx0" brushRef="#br0" timeOffset="16">989 8501 29 0,'0'0'20'0,"0"-23"32"0,59 10-20 0,1 26-19 0,-2 21-3 0,3 37-7 0,-1 2 0 0,23-25-2 0,-12-37-1 0,1-22-22 0,-48-37-49 0,-14 0 3 0</inkml:trace>
  <inkml:trace contextRef="#ctx0" brushRef="#br0" timeOffset="17">1501 8299 8 0,'0'-60'53'0,"-12"23"-15"0,0 27-13 0,12 57-8 0,0 60-3 0,24 0-9 0,-12-11-3 0,1-12-2 0,-13-25-27 0,34-47-101 0</inkml:trace>
  <inkml:trace contextRef="#ctx0" brushRef="#br0" timeOffset="18">1787 8357 73 0,'0'-11'10'0,"-12"-36"15"0,12 47-19 0,-13 35 12 0,-10 38-5 0,23 9-8 0,36-9-4 0,-1-39 2 0,26-34-1 0,-2-23 1 0,-24-13-1 0,-35-23 1 0,-24-12-1 0,-12 10 1 0,2 14 1 0,-15 47-3 0,2 12-2 0,-2 23-9 0,26 13-68 0,35-35 9 0</inkml:trace>
  <inkml:trace contextRef="#ctx0" brushRef="#br0" timeOffset="19">2477 8072 73 0,'0'0'0'0,"-12"-59"57"0,35 35-56 0,2 36 5 0,-13 47 9 0,12 12-7 0,11-10-4 0,-11-26-1 0,-12-35 0 0,-12-12 1 0,-12-35-2 0,-1-13 0 0,13 1-2 0,0-1 1 0,36 13-1 0,13-1 1 0,11 12 0 0,-13 36-1 0,-24 47 0 0,-23 24-1 0,13-34 1 0,-1-1 0 0,-1-36 3 0,13-23-2 0,0-38-1 0,0 1 1 0,24 1 0 0,-2 13 0 0,3 21-1 0,-2 13 1 0,-23 24-2 0,-1 47 0 0,2-11 0 0,-1 0-2 0,11-25 2 0,1-23-21 0,0-23-54 0,-24-2 12 0</inkml:trace>
  <inkml:trace contextRef="#ctx0" brushRef="#br0" timeOffset="20">3406 7727 22 0,'0'-11'18'0,"0"-49"64"0,0 49-58 0,24 22-19 0,-24 49-3 0,36-13-2 0,11-23 2 0,1-24 0 0,-12-37 2 0,-36-34 0 0,-36 0 4 0,-25 35-4 0,15 36-4 0,-2 48-10 0,24 23-42 0,24-35-55 0</inkml:trace>
  <inkml:trace contextRef="#ctx0" brushRef="#br0" timeOffset="21">3990 7561 51 0,'0'-24'21'0,"-37"0"25"0,-22 12-29 0,-36 60-4 0,36-2-7 0,47 4-5 0,47-16 1 0,13-34 0 0,-12-34 0 0,-12-50-1 0,-14-47-1 0,-10-1-1 0,-10 48 2 0,-1 38-2 0,-2 46 2 0,1 12 0 0,12 59-1 0,0 13 0 0,25 11 0 0,21-35 1 0,26-13-2 0,23-35 4 0,12-37 0 0,-23-9-2 0,-25-16-1 0,-23 4 1 0,0-13 0 0,-13 11-1 0,-36 36 1 0,-33 12-1 0,-2 23 0 0,1 25 0 0,35-12 0 0,35 1-1 0,25-16 1 0,24-8 1 0,-1-36 0 0,-11-25 1 0,-36-47 0 0,-13-36-1 0,-11 0 1 0,-11 0-1 0,11 47 1 0,-24 61-2 0,0 69 1 0,-12 98-2 0,72 22-1 0,71-58 3 0,0-37 1 0,-71-47-18 0,-48-1-118 0</inkml:trace>
  <inkml:trace contextRef="#ctx0" brushRef="#br0" timeOffset="22">215 8525 129 0,'0'-47'18'0,"71"94"-11"0,12 132-1 0,-12 94 0 0,1-23-1 0,12-59-4 0,-13-59 0 0,-35-74-5 0,0-105-122 0</inkml:trace>
  <inkml:trace contextRef="#ctx0" brushRef="#br0" timeOffset="23">179 8489 85 0,'-59'-36'15'0,"47"13"-9"0,24-25 10 0,47-11 6 0,59-25-17 0,61-11-4 0,23 0 0 0,61-24 2 0,59-24-3 0,11-24 3 0,12 0 4 0,25-11-4 0,11 35-1 0,-25 24-1 0,-45 0 0 0,-25 12 0 0,-14-2 0 0,-33 27 0 0,-72 59-1 0,-60-14 1 0,-24 3 0 0,13 9 1 0,-13 0-1 0,-23 25 0 0,-26 0-1 0,2 25 0 0,13 46 1 0,-2 72 0 0,0 83-3 0,25 25 0 0,-12-25 3 0,-13-36 3 0,-22-58-2 0,-14-37 0 0,25-60-5 0,-36-23-122 0</inkml:trace>
  <inkml:trace contextRef="#ctx0" brushRef="#br0" timeOffset="24">440 10002 87 0,'-11'0'3'0,"-37"-13"28"0,48-11-3 0,25-10-15 0,34-16-9 0,48 4-2 0,35-26 0 0,61-47 6 0,82-12-4 0,2-12-1 0,11 13 0 0,-1-2-1 0,13 13-3 0,-24-11 2 0,-24 22 2 0,12-10-5 0,10-14 2 0,3 13 1 0,-25 12 0 0,-36 13-1 0,1-3 1 0,-25 26-1 0,-35 11 2 0,-48 12-1 0,-24 25 2 0,-23-1 0 0,-13-13-2 0,-11 16 2 0,-12 8 0 0,-36 1-5 0,-36 0-149 0</inkml:trace>
  <inkml:trace contextRef="#ctx0" brushRef="#br0" timeOffset="25">17422 8323 23 0,'0'-24'6'0,"0"-12"1"0,11 12 42 0,2 12-8 0,-1 12-23 0,-12 25-10 0,0 46-4 0,0 36 0 0,-12 0 0 0,-1-11 1 0,2-25-2 0,-1-24 1 0,12-23 1 0,23-24 1 0,37 0-3 0,36-24-2 0,11 0 0 0,-36 1-1 0,-24-1-24 0,-22 11-68 0,-25 2 45 0</inkml:trace>
  <inkml:trace contextRef="#ctx0" brushRef="#br0" timeOffset="26">17386 8573 62 0,'0'0'16'0,"-12"-24"21"0,84 0-25 0,35 0-5 0,-12 1-7 0,-22 10-37 0,-50 1-50 0</inkml:trace>
  <inkml:trace contextRef="#ctx0" brushRef="#br0" timeOffset="27">17374 8299 77 0,'0'0'0'0,"23"-60"34"0,62-11-12 0,22 23-2 0,25 12-10 0,-62 24-8 0,-47 12-6 0,-23 12-34 0,0 1-57 0</inkml:trace>
  <inkml:trace contextRef="#ctx0" brushRef="#br0" timeOffset="28">18220 8202 20 0,'0'0'0'0,"12"-34"52"0,12 10-18 0,-14 0-10 0,-20 60-8 0,-38 83-6 0,0 13-4 0,1-14-3 0,11-23 0 0,12-59-1 0,37-36 2 0,10-73-2 0,24-45-1 0,1-1-2 0,0 0 3 0,-14-11-1 0,15 22 0 0,-26 72 0 0,-10 48-1 0,-26 72 3 0,13 48-3 0,36-14-1 0,1-10 0 0,-26-26-21 0,-22-9-75 0,11-73 56 0</inkml:trace>
  <inkml:trace contextRef="#ctx0" brushRef="#br0" timeOffset="29">18029 8525 70 0,'0'-13'48'0,"12"-21"-31"0,107-14-13 0,36 0-6 0,-36 23-110 0</inkml:trace>
  <inkml:trace contextRef="#ctx0" brushRef="#br0" timeOffset="30">18790 8084 8 0,'25'-47'7'0,"11"-1"52"0,-36 24-3 0,-48 24-34 0,-23 61-14 0,-1 33-3 0,38 38-2 0,34-14-3 0,34-23 1 0,38-59 1 0,-1-48 0 0,13-47 0 0,-25-37-4 0,-36 73 2 0,-23 11 0 0,-11 59 1 0,-12 25-1 0,10-1-4 0,2-11-54 0,11-26-37 0</inkml:trace>
  <inkml:trace contextRef="#ctx0" brushRef="#br0" timeOffset="31">18780 8407 122 0,'0'0'0'0,"-36"-50"11"0,107 16-11 0,36 10-17 0,-11 11-92 0</inkml:trace>
  <inkml:trace contextRef="#ctx0" brushRef="#br0" timeOffset="32">19292 8013 95 0,'11'-60'19'0,"61"25"-11"0,-36 35 2 0,-36 24 9 0,-48 60-9 0,12 34-7 0,36-10 1 0,107-3-1 0,-35-92-1 0,10-13-2 0,-21-24-27 0,-37 1-84 0</inkml:trace>
  <inkml:trace contextRef="#ctx0" brushRef="#br0" timeOffset="33">19327 8202 97 0,'0'0'0'0,"0"-10"10"0,95-1-9 0,12-2-5 0,-11-11-87 0</inkml:trace>
  <inkml:trace contextRef="#ctx0" brushRef="#br0" timeOffset="34">19303 8026 97 0,'-35'-50'43'0,"106"4"-39"0,96-2-36 0,-48 24-60 0</inkml:trace>
  <inkml:trace contextRef="#ctx0" brushRef="#br0" timeOffset="35">19994 7846 96 0,'0'0'0'0,"-59"36"47"0,34 58-40 0,14 14-4 0,11-36-2 0,0-36 2 0,0-47 2 0,11-73-3 0,14-71 0 0,70 0-3 0,-13 95 0 0,-33 60-1 0,-49 48 2 0,-72-2 1 0,-23-33 0 0,83-26 2 0,60 38-4 0,70 82 1 0,2 37 0 0,-37-39 0 0,-34-55 0 0,-26-39-116 0</inkml:trace>
  <inkml:trace contextRef="#ctx0" brushRef="#br0" timeOffset="36">20732 8060 151 0,'-11'-11'1'0,"-25"11"-123"0</inkml:trace>
  <inkml:trace contextRef="#ctx0" brushRef="#br0" timeOffset="37">20112 9180 15 0,'25'-11'17'0,"-1"-39"14"0,12 4-14 0,11 10-4 0,-36 0-2 0,-11 12 0 0,-58 11-4 0,-38 26-4 0,1 47-3 0,35-1-1 0,24 14 1 0,61 9 0 0,58 12 0 0,0 3 0 0,-59-39 0 0,-107-21 2 0,-36-24 1 0,23-50-1 0,85 13-4 0,11 12-105 0</inkml:trace>
  <inkml:trace contextRef="#ctx0" brushRef="#br0" timeOffset="38">20566 9192 37 0,'0'0'0'0,"-12"-48"16"0,-12 12-2 0,-13 13 4 0,-9 23-5 0,-1 23-9 0,-14 61-1 0,2 11 0 0,23 13-1 0,24-37-1 0,60-37 1 0,11-34 1 0,25-71-2 0,-25-13 0 0,-11 26 0 0,-12 34 3 0,-24 24 9 0,-12 24-3 0,0 24-8 0,35 12 0 0,13-13-42 0,-24-23-59 0</inkml:trace>
  <inkml:trace contextRef="#ctx0" brushRef="#br0" timeOffset="39">20768 9274 67 0,'-12'-59'13'0,"60"13"-2"0,-1 33 3 0,-35 60 5 0,-12 37-9 0,24-1-7 0,24-35 0 0,11-37 2 0,-11-70-2 0,12-37-1 0,-38 25-3 0,-9 37 2 0,-13 21-1 0,0 13-2 0,0 36 2 0,23 23 1 0,2-11-1 0,22-2 0 0,1-21 0 0,11-13 0 0,37-49-3 0,10-9-1 0,-34 10 2 0,-48-24 3 0,-24 26-1 0,-35 9 0 0,-1 25-1 0,-12 36 0 0,25 24 1 0,46-13 0 0,72 1 0 0,48-38-7 0,23-10-5 0,-10-46 8 0,-37-2 3 0,-72-23 2 0,-47 35 0 0,-59 24-1 0,-36 60 2 0,24 23 0 0,81-23-1 0,62-48 1 0,48-84-3 0,-25-46-5 0,-35-37 7 0,-48 119 6 0,-36 71 2 0,-24 85-7 0,24 23-3 0,-24 24-123 0</inkml:trace>
  <inkml:trace contextRef="#ctx0" brushRef="#br0" timeOffset="40">20887 9858 114 0,'48'-35'4'0,"190"-25"-5"0,72 13 1 0,-60 11 3 0,-118 0 0 0,-98 13-52 0,-34 23 0 0</inkml:trace>
  <inkml:trace contextRef="#ctx0" brushRef="#br0" timeOffset="41">7038 10680 4 0,'0'0'3'0,"0"-60"27"0,24 25-14 0,0 22-2 0,-11 73 6 0,-13 59-9 0,-13-11-6 0,13-1-2 0,0-36-1 0,13-34-1 0,-13-26 1 0,11-35-1 0,-1-24-2 0,26-12-1 0,13 13-1 0,9-24 2 0,14 11-1 0,0 12 3 0,-48 48-1 0,-48 24 3 0,-59 36 0 0,0-2 2 0,59-8-3 0,36-3-1 0,47 0 0 0,13 1-4 0,12-24-60 0,-73-24 22 0</inkml:trace>
  <inkml:trace contextRef="#ctx0" brushRef="#br0" timeOffset="42">7848 10930 88 0,'0'0'0'0,"-36"-11"52"0,96 11-76 0,35-13-90 0</inkml:trace>
  <inkml:trace contextRef="#ctx0" brushRef="#br0" timeOffset="43">8204 10811 69 0,'-11'-13'6'0,"-14"-34"6"0,50 35-1 0,-14 37 5 0,14 46-10 0,-14 0-4 0,-11-24-1 0,0-22 1 0,13-50 1 0,22-59 0 0,13 2-4 0,-12 34 1 0,0 36-1 0,-25 36 2 0,1 48 1 0,24 11-2 0,12-23-19 0,-1-13-76 0</inkml:trace>
  <inkml:trace contextRef="#ctx0" brushRef="#br0" timeOffset="44">8705 10919 72 0,'-24'0'5'0,"48"0"-4"0,24 0 1 0,23-50-1 0,-11 4-2 0,-35-2 5 0,-50 24 10 0,-47 24-1 0,-12 36-6 0,37 25 0 0,36-3-4 0,58-22-1 0,36-25 0 0,49-22-11 0,9-37-103 0</inkml:trace>
  <inkml:trace contextRef="#ctx0" brushRef="#br0" timeOffset="45">9301 10811 38 0,'0'-24'21'0,"12"-12"-20"0,-1-11 9 0,-34-1 8 0,-13 24-10 0,-11 12 3 0,-13 24-7 0,24 36-3 0,0-1-1 0,13 24 0 0,33-21 1 0,26-29 0 0,13-21 0 0,11-34 0 0,-13 10-1 0,-24 0 1 0,-10 24-2 0,-13 11 3 0,-13 2 0 0,26-1-2 0,-1 0-7 0,35-12-23 0,-11 0-35 0,-12-12 48 0</inkml:trace>
  <inkml:trace contextRef="#ctx0" brushRef="#br0" timeOffset="46">9490 10764 10 0,'0'0'13'0,"36"0"-7"0,1 47-5 0,-14-10 1 0,-12 9 3 0,-45-34 14 0,22-59-4 0,12-14-5 0,59-10-9 0,25 37-14 0,0 9-15 0,-25 0 21 0,-25 14 14 0,-9-1 11 0,-1 1-13 0,0-1-4 0,0 0 0 0,-14-1 1 0,-44 13 8 0,-26 25-2 0,13 46-7 0,47-12 0 0,47-22-1 0,25-37 3 0,11-48-6 0,1 25 1 0,-14 23 0 0,-45 46 5 0,-37 13-2 0,-24-46-3 0,23-60-25 0,49-37 2 0,109-166 13 0,-124 226 51 0,4 72-15 0,-14 36-23 0,2-13-16 0,10-48-48 0,-23-23 55 0</inkml:trace>
  <inkml:trace contextRef="#ctx0" brushRef="#br0" timeOffset="47">10456 10488 47 0,'12'-34'41'0,"35"-14"-6"0,48 25-30 0,12-2-8 0,-23 13 3 0,-72 1-23 0,-24-1-67 0</inkml:trace>
  <inkml:trace contextRef="#ctx0" brushRef="#br0" timeOffset="48">10325 11061 10 0,'0'-12'10'0,"24"-24"6"0,11 13 14 0,25 11-2 0,-2 35-10 0,-33 37-11 0,-37-1-1 0,-23-11-3 0,-1-48 0 0,23-71-2 0,50-48-3 0,10 35 1 0,12 49 0 0,-11 35-1 0,-12 60-2 0,0-13 4 0,0-23 0 0,23-1-2 0,35-35-12 0,3-36 1 0,-15-23 7 0,-46 24 5 0,-36-1 1 0,-23 12 0 0,-13 36 3 0,-12 47 3 0,25 14-2 0,35-1-3 0,47-26 2 0,36-34-3 0,1-47-2 0,-1-24 1 0,-13 11 2 0,-33 24 1 0,-37 61 3 0,-12 34-1 0,-12 12-4 0,12-46-25 0,12-14-57 0</inkml:trace>
  <inkml:trace contextRef="#ctx0" brushRef="#br0" timeOffset="49">11611 10572 65 0,'-23'-11'-6'0,"10"35"-42"0</inkml:trace>
  <inkml:trace contextRef="#ctx0" brushRef="#br0" timeOffset="50">12003 10704 7 0,'-23'-36'24'0,"-1"0"-7"0,-1 1-8 0,25 23-6 0,-11-1-2 0,0 13 0 0,-25 13 0 0,12-13 2 0,-1 24 0 0,2-13 0 0,0 12 2 0,11 27 1 0,-12-16-3 0,48 3-3 0,47 10 0 0,1 48 0 0,-37 12 5 0,-59-23 6 0,-47-36-9 0,10-37-44 0,27-11-17 0</inkml:trace>
  <inkml:trace contextRef="#ctx0" brushRef="#br0" timeOffset="51">12028 10323 61 0,'0'0'0'0,"35"-61"3"0,-11 74 6 0,-48 95 10 0,12 22-12 0,0-46-3 0,24-61 0 0,48-46-1 0,23-49-6 0,-23 60 0 0,-36 48 0 0,-12 24 1 0,35-37-12 0,0-70 3 0,13-50 10 0,-24-45 2 0,-12 35 1 0,-12 96 13 0,-37 70-1 0,2 24-8 0,35-23-5 0,35-48 1 0,25-24-11 0,-24 12-10 0,-48 48 13 0,-72 23 5 0,37-48 2 0,47-23-1 0,23-59-8 0,37 13-8 0,-2-4 14 0,-34 39 16 0,13-1 2 0,-14 1-9 0,13-2-6 0,-37 13-1 0,-34 47 1 0,-1 24 2 0,35-34 0 0,25-24 1 0,12-50-1 0,-119-81-8 0,-24 93 4 0,47 13 1 0,60 1-1 0,48-12 0 0,34-2-2 0,-22 37 1 0,-24 47 0 0,0 0 6 0,-1-34-2 0,-23-25 2 0,-12-48-3 0,-24-11 1 0,12 11-2 0,60 12 1 0,22-11-2 0,-33 34-1 0,-38 2 3 0,-71 59 0 0,24 11-9 0,97-23-84 0</inkml:trace>
  <inkml:trace contextRef="#ctx0" brushRef="#br0" timeOffset="52">13528 10287 57 0,'-12'-12'47'0,"-59"-1"-26"0,71 50-132 0</inkml:trace>
  <inkml:trace contextRef="#ctx0" brushRef="#br0" timeOffset="53">21232 7214 30 0,'0'0'0'0,"-23"-71"15"0,10 24-4 0,38 35 2 0,-2 48 16 0,-11 142-10 0,-36 169-6 0,13 45-8 0,46-95 0 0,-11-94-2 0,1-73-3 0,-25-93-27 0,0-74-63 0</inkml:trace>
  <inkml:trace contextRef="#ctx0" brushRef="#br0" timeOffset="54">21756 7679 51 0,'0'-23'2'0,"12"23"0"0,0 83 31 0,-36 49-10 0,24-14-13 0,0-47-6 0,-11-47 5 0,-1-59 0 0,-1-84-6 0,26-72-1 0,-1 24 0 0,-1 48-2 0,25 48 1 0,24 24-2 0,-13 47 0 0,1 84 2 0,-36 21 1 0,-49-21 0 0,-57-1 0 0,-37-11-24 0,60 11-93 0</inkml:trace>
  <inkml:trace contextRef="#ctx0" brushRef="#br0" timeOffset="55">22042 7750 55 0,'36'-59'10'0,"36"47"3"0,22 49 8 0,-34 58-10 0,-48 12-5 0,-24-49-2 0,-59-21 0 0,11-49 1 0,24-47-3 0,84-12-6 0,24 11-1 0,35 12 3 0,24 12 1 0,-1 0 2 0,-34 1-2 0,-36 24 1 0,-48-2 1 0,-24 1-1 0,-35 12 0 0,-37 48 2 0,12 34-1 0,60 2-1 0,60-24 0 0,72-36 1 0,10-48-1 0,12-49-1 0,-35-57 1 0,-35-12-1 0,-60 23 1 0,-24 47 2 0,12 36-3 0,0 36 0 0,0 13-9 0,12 21-64 0,-12-21 45 0</inkml:trace>
  <inkml:trace contextRef="#ctx0" brushRef="#br0" timeOffset="56">23174 7132 51 0,'-12'-36'2'0,"12"49"-1"0,12 46 23 0,-24 60 1 0,12 47-17 0,12 13-4 0,-1-36-4 0,1-60-3 0,24-47-22 0,0-36-47 0</inkml:trace>
  <inkml:trace contextRef="#ctx0" brushRef="#br0" timeOffset="57">23102 7549 39 0,'0'0'0'0,"-12"-36"12"0,71 13-7 0,37-2 6 0,35 0 1 0,-13 38-7 0,-57 83-2 0,-61 46 2 0,-25-22-4 0,2-97 15 0,10-57 0 0,13-75-11 0,49 2-6 0,58 0-25 0,24 70-58 0</inkml:trace>
  <inkml:trace contextRef="#ctx0" brushRef="#br0" timeOffset="58">23995 7679 17 0,'12'0'1'0,"48"-23"-2"0,-25-38 3 0,-47-33 21 0,-11 12 0 0,-1 32-14 0,-1 39-6 0,-9 11 6 0,-14 24-2 0,0 59-5 0,12 13-1 0,23-1-1 0,13-48 1 0,36-23 1 0,13-48 2 0,-2-23-3 0,0-1-1 0,-22 1 1 0,-14-1-1 0,-11 25 1 0,13 23-1 0,-13 23 1 0,0 25-1 0,0-1 2 0,12 1-3 0,23-13 3 0,13-23-2 0,23-24 1 0,-23-34 0 0,-12-4-1 0,-12-21 1 0,-2 24-1 0,-9 23-1 0,10 1 1 0,-10 23 0 0,-13 0 0 0,0 23 1 0,0 25-1 0,12 0 0 0,-1-13 0 0,25-11 0 0,12-12 1 0,-12-24 0 0,23-35 0 0,-11 10-1 0,-24 26 0 0,0 47 2 0,-12-1-2 0,-12-11 1 0,0-24 3 0,12-24-1 0,34-23-1 0,-21 34-2 0,-25 38 0 0,0 21-9 0,-12-9-38 0,-12-37-14 0</inkml:trace>
  <inkml:trace contextRef="#ctx0" brushRef="#br0" timeOffset="59">24519 7191 10 0,'12'-35'-4'0,"1"35"-2"0</inkml:trace>
  <inkml:trace contextRef="#ctx0" brushRef="#br0" timeOffset="60">24948 7490 31 0,'11'0'7'0,"61"23"8"0,47 1-11 0,-71-48-3 0,-48-24 2 0,-60 23 4 0,-11 38-2 0,11 47-4 0,48 11 0 0,60-47 3 0,36-24-3 0,-1-36 0 0,-25 13 1 0,-58 11-3 0,0 24 1 0,13 0-3 0,35-72-26 0,-1-22 29 0,-47 45 38 0,-59 85-7 0,10 83-31 0,49 47-107 0</inkml:trace>
  <inkml:trace contextRef="#ctx0" brushRef="#br0" timeOffset="61">8728 7264 88 0,'-36'-84'5'0,"14"60"-4"0,57 71 7 0,-23 215 21 0,-37 215-17 0,25 46-8 0,49-177 0 0,-13-214 11 0,-13-86-7 0,-11-34-3 0,0-59-25 0,12-25-123 0</inkml:trace>
  <inkml:trace contextRef="#ctx0" brushRef="#br0" timeOffset="62">9336 7871 21 0,'0'0'0'0,"12"-50"26"0,0 29 0 0,-12 8 8 0,12 84-9 0,-12 72-16 0,0-13-6 0,24-22-2 0,-24-48 1 0,0-36-13 0,0-61-21 0,-36-68-3 0,12-50 24 0,1 0 16 0,11 0 12 0,35 34-8 0,49 27-6 0,58 46 0 0,-10 72 9 0,-61 71-1 0,-82 36-3 0,-108 12-5 0,12-36-8 0,71-11-65 0,48-85 32 0</inkml:trace>
  <inkml:trace contextRef="#ctx0" brushRef="#br0" timeOffset="63">9825 8049 59 0,'0'-12'3'0,"0"35"-2"0,-13 25 12 0,-10 0 6 0,12 11-11 0,34-35-6 0,13-11 0 0,-13-26 1 0,1-11 0 0,-24-35-2 0,0 0 1 0,0-1-2 0,-24 12 1 0,-11 1 0 0,-12 10 2 0,10 26 0 0,13 47-2 0,1 23 0 0,46 12 0 0,38-34 0 0,21-26-2 0,14-47-3 0,-13-10-21 0,-47 9-12 0,-1 13 19 0,-11-11 19 0,-1-24 17 0,-10-1 1 0,-13 36 1 0,-13 12-9 0,-10 71-5 0,35 1-4 0,35 11-1 0,1-23-2 0,-48-1 3 0,-59 1 0 0,11-12-23 0,48-72-75 0</inkml:trace>
  <inkml:trace contextRef="#ctx0" brushRef="#br0" timeOffset="64">10384 7608 67 0,'0'0'0'0,"24"-59"19"0,12 34-15 0,-24 50 5 0,-48 46 12 0,11 48-14 0,25 13-6 0,25-38 0 0,11-33-4 0,-24-38-7 0,-12-35-52 0,-12 1 14 0</inkml:trace>
  <inkml:trace contextRef="#ctx0" brushRef="#br0" timeOffset="65">10359 7811 39 0,'-21'-24'19'0,"8"24"-5"0,37 0-11 0,35-24-1 0,48 0-1 0,12 12 6 0,-70 1 4 0,-49 11-5 0,0 11-46 0,0-11-2 0</inkml:trace>
  <inkml:trace contextRef="#ctx0" brushRef="#br0" timeOffset="66">11266 7430 50 0,'-12'-36'16'0,"1"48"1"0,11 83 13 0,-25 72-19 0,25-14-10 0,0-32-6 0,0-62-34 0,-12-34-36 0</inkml:trace>
  <inkml:trace contextRef="#ctx0" brushRef="#br0" timeOffset="67">11039 7800 58 0,'0'-73'10'0,"72"2"-9"0,47 47 2 0,0 48 13 0,-36 59-3 0,-47 24-9 0,-36-35 1 0,-25-60 12 0,2-71-8 0,10-73-4 0,62 13-5 0,34 83-8 0,13 36-48 0,-49 11-14 0</inkml:trace>
  <inkml:trace contextRef="#ctx0" brushRef="#br0" timeOffset="68">12003 7703 46 0,'0'0'12'0,"0"-12"-3"0,0-23-6 0,-23-13 0 0,-26-11 22 0,3 47-13 0,-26 12-8 0,25 71 0 0,11 0-2 0,24 13 0 0,24-26 0 0,12-33 0 0,23-25 2 0,1-59-1 0,23-25-1 0,-24 37-2 0,2 11 1 0,-37 36 0 0,-12 25 2 0,0 33-2 0,-12-11-1 0,24-22 1 0,11-13-1 0,49-12 1 0,10-37-2 0,-21-10 1 0,-25 12 0 0,-1-1 1 0,-11 12 0 0,12 0-1 0,-1 24 1 0,-23 36 1 0,-12 23 2 0,-12-11 0 0,12-36 1 0,25-24 1 0,22-36-4 0,1 14-1 0,-25 9-1 0,-23 37 0 0,24 12 0 0,-12-1 0 0,12-11 0 0,12-12 2 0,-14-12-1 0,-9 12-1 0,-13 0-1 0,0 12-31 0,-23-12-88 0</inkml:trace>
  <inkml:trace contextRef="#ctx0" brushRef="#br0" timeOffset="69">12325 7191 111 0,'0'0'0'0,"-13"-48"4"0,85 61-36 0,-59 34-40 0,-13-47 62 0</inkml:trace>
  <inkml:trace contextRef="#ctx0" brushRef="#br0" timeOffset="70">12836 7608 57 0,'0'-24'18'0,"13"1"-2"0,46 23-14 0,-23-12 0 0,0 0 0 0,12-24 0 0,-25-12 2 0,-34 14-1 0,-12 9-1 0,-2 50-1 0,-11 21 4 0,13 2 0 0,34 0-2 0,37-14-6 0,47-21-9 0,13-13-15 0,22-24-1 0,-23-23 23 0,-23 0 15 0,-48-13 9 0,-36 12-3 0,-60 35-9 0,-23 38-3 0,-1 58 1 0,61-23-3 0,46-25 0 0,37-35 1 0,12-35-3 0,-1-37 0 0,-11-58 1 0,-25-62 1 0,-11 62 0 0,-12 82 2 0,-24 71 4 0,-37 98 5 0,15 34-9 0,58 11-4 0,11-35-25 0,12-47-81 0</inkml:trace>
  <inkml:trace contextRef="#ctx0" brushRef="#br0" timeOffset="71">14028 7465 130 0,'-13'-46'18'0,"2"33"-7"0,22 37-52 0,2-14-57 0</inkml:trace>
  <inkml:trace contextRef="#ctx0" brushRef="#br0" timeOffset="72">19756 2774 20 0,'-36'-71'28'0,"11"47"-19"0,25 0 2 0,0 48 2 0,0 83 1 0,0 36-6 0,0-12-5 0,0-36 5 0,0-35 3 0,-22-26-5 0,-2-34 2 0,0-71-4 0,0-23-3 0,11 10 2 0,13 2-2 0,13-14-1 0,11 0 0 0,12 12 1 0,-24 50-1 0,10 22-1 0,14 24 2 0,0 22-6 0,0 39 5 0,1 9 1 0,-26-21-1 0,-11-38-1 0,0-23 3 0,12-23 1 0,35-49-2 0,-11-11 0 0,-12 11 0 0,0 37-1 0,0 23 0 0,24 47 0 0,-2 49 0 0,3 10-1 0,-37 2 1 0,0 0-1 0,-12-37-15 0,0-23-26 0,12-36-48 0</inkml:trace>
  <inkml:trace contextRef="#ctx0" brushRef="#br0" timeOffset="73">20566 2631 16 0,'0'0'0'0,"12"-35"23"0,-12 23-4 0,0 47 17 0,0 49-28 0,12 10-1 0,-2 2-3 0,-20-24 1 0,-14-14 3 0,0-21 1 0,12-24-4 0,60-26-2 0,46-24-2 0,-10 14 0 0,-36 12 0 0,-48 11 0 0,0-12-7 0,0 12-25 0,24 0-36 0,-12 0 26 0</inkml:trace>
  <inkml:trace contextRef="#ctx0" brushRef="#br0" timeOffset="74">21637 2905 48 0,'-11'-24'6'0,"11"1"2"0,24 12-8 0,-24-26 1 0,-24-10 9 0,-25 10 13 0,2 14-15 0,12 23-8 0,-1 35 0 0,-12 49-1 0,-11-1 2 0,35-11 0 0,24-37-1 0,47-35 3 0,1-47-1 0,24-25 1 0,-49 26-3 0,-11 33 1 0,12 26-1 0,-12 21 1 0,12 3-2 0,-1-3 2 0,1-9-1 0,23-13 1 0,2-12-1 0,-2-37-1 0,25-34 0 0,-25-36 2 0,1 0-2 0,-24 11 1 0,12 2-1 0,-24-1 0 0,-24-1 1 0,-12 37 1 0,-12 47 0 0,24 47-1 0,-1 84-1 0,13 24 0 0,13 0 0 0,23-35 1 0,-12-13 0 0,10-35-2 0,-21-26-29 0,10-34-46 0</inkml:trace>
  <inkml:trace contextRef="#ctx0" brushRef="#br0" timeOffset="75">22471 2750 43 0,'0'0'0'0,"-12"-58"25"0,-12 33-22 0,12 13-2 0,-11-1 3 0,-37 13 14 0,-23 13-10 0,11 35-7 0,37-1 0 0,22 13-2 0,49-12 0 0,12-48 2 0,11-11 0 0,-11-26 0 0,0-10 1 0,-24-1 0 0,-1 0 2 0,-11 36 0 0,-1-1-3 0,2 50-1 0,-1 47 1 0,-1 34-1 0,-11 13 0 0,25 12 0 0,-13-24 0 0,-12-35 3 0,-24-49 0 0,-25-24 1 0,-21-45 0 0,46-37-4 0,12-13 1 0,48-12-2 0,34-11-3 0,37-12 3 0,-22 36 0 0,-38 23 1 0,2 36 0 0,-2 24-1 0,-24 37 0 0,13 34 0 0,24-24 1 0,-13-23 1 0,1-36 2 0,-1-47 3 0,-34-49 8 0,-37 37-3 0,-48 35-7 0,-23 13-6 0,-12 23-24 0,-12 12-26 0,12 22-29 0</inkml:trace>
  <inkml:trace contextRef="#ctx0" brushRef="#br0" timeOffset="76">19601 3940 98 0,'0'0'0'0,"-119"-23"5"0,83 35-5 0,85-12-1 0,69-36 2 0,25-11-2 0,59-25 5 0,72 1 1 0,84-12-3 0,46-12-3 0,37 11 1 0,-24 13-1 0,-48 11 1 0,-24 12 5 0,-35 1 0 0,-60 35 3 0,-82 12 0 0,-75 0 1 0,-68-12 2 0,-25-1-6 0,-12 2-71 0,-1 11-14 0</inkml:trace>
  <inkml:trace contextRef="#ctx0" brushRef="#br0" timeOffset="77">21530 3846 27 0,'0'-11'12'0,"-35"-62"-7"0,11 25-1 0,24-11 5 0,-12 34 10 0,24 25-8 0,0 37 0 0,-12 81-2 0,22 37-6 0,3-23-3 0,-14-38 2 0,-11-57 2 0,0-37 2 0,-46-83-5 0,10-1 2 0,-12 72-4 0,-11 49 0 0,35 22 0 0,60-13 2 0,47-46-1 0,24-46 0 0,-11-2 0 0,-62 24-13 0,-9 24-50 0,-25-12 19 0</inkml:trace>
  <inkml:trace contextRef="#ctx0" brushRef="#br0" timeOffset="78">21352 4668 28 0,'-13'-48'18'0,"-10"12"-8"0,12 12 2 0,-38 11-2 0,-34 63-3 0,0 8-1 0,35 26-3 0,36-13-2 0,35-11-1 0,38-25 1 0,10-35-1 0,12-48 1 0,-23-11 0 0,-36-12 1 0,-12-36 0 0,-12-24-1 0,-25 13 0 0,2 68 4 0,12 50 1 0,11 50-5 0,0 44 0 0,23 13-1 0,1-11 0 0,-1-12-9 0,-23-50-23 0,12-22-42 0</inkml:trace>
  <inkml:trace contextRef="#ctx0" brushRef="#br0" timeOffset="79">21899 4715 21 0,'-23'-47'13'0,"12"-1"-11"0,-2 0 1 0,-23 12 12 0,0 36-3 0,-24 0-7 0,24 48-3 0,2 11-1 0,10 0 1 0,11 12 0 0,13-34-1 0,37-24 2 0,22-38-1 0,36-58 0 0,-71 59-1 0,0 12-1 0,0 12 1 0,11 12 0 0,1 12-1 0,0-12 0 0,10-12 0 0,26-12 0 0,-12-24 0 0,-11-12 1 0,-15-36-3 0,-9 13 2 0,-14 12 0 0,-11-24-3 0,0-35 2 0,0 22 2 0,0 48-1 0,-11 12 0 0,-1 11 0 0,12 4 0 0,0 21 2 0,0 11-1 0,12 60 1 0,-1 36 2 0,1 24-1 0,0-36-2 0,36 1 1 0,-12-37-3 0,-1-35-18 0,13-36-58 0</inkml:trace>
  <inkml:trace contextRef="#ctx0" brushRef="#br0" timeOffset="80">22900 4429 20 0,'-24'-37'3'0,"12"-21"-2"0,-12 11 2 0,-23 10 12 0,11 14-4 0,0 12-5 0,12 22-3 0,-12 24-1 0,-11 37 2 0,22 36-2 0,14-14-1 0,11-10 0 0,47-61 1 0,13-46 1 0,12-73-1 0,-2-11-1 0,-33 61 0 0,-13 21 1 0,-12 50 1 0,0 9-3 0,23 14 0 0,13 0 1 0,12-25-1 0,-2-11 0 0,3-35-9 0,-14-25-25 0,-35 0-5 0</inkml:trace>
  <inkml:trace contextRef="#ctx0" brushRef="#br0" timeOffset="81">22137 4250 59 0,'-11'0'6'0,"-25"-34"-1"0,119-3-1 0,96-34-5 0,11 24 16 0,-82 22 1 0,-108 13-4 0,-61 24-13 0,-9 13-25 0,33-25-58 0</inkml:trace>
  <inkml:trace contextRef="#ctx0" brushRef="#br0" timeOffset="82">22126 5096 21 0,'0'-13'5'0,"-48"-34"13"0,35 23-5 0,13 36-2 0,25 60 7 0,-14 47-12 0,2 0-5 0,-13-23-5 0,0-49-17 0,0-35-39 0,0-24 52 0</inkml:trace>
  <inkml:trace contextRef="#ctx0" brushRef="#br0" timeOffset="83">21756 5263 19 0,'0'-36'17'0,"48"24"-2"0,24 12 0 0,11 48-7 0,-35 11-1 0,-1 12-5 0,-11-34-2 0,0-14-8 0,11-35-39 0,-35 12 24 0</inkml:trace>
  <inkml:trace contextRef="#ctx0" brushRef="#br0" timeOffset="84">22304 5227 24 0,'0'-23'23'0,"12"10"-6"0,-12 60-10 0,-36 49-4 0,-34-13-5 0,-3-23-32 0,50-23 2 0</inkml:trace>
  <inkml:trace contextRef="#ctx0" brushRef="#br0" timeOffset="85">21673 6060 56 0,'0'0'5'0,"-36"-23"-3"0,60-14 2 0,24-22-2 0,-12-24 1 0,11-24 0 0,-23-12-2 0,-24 47 1 0,0 26 0 0,0-4 0 0,-12 27 1 0,-12 23 0 0,-11 12-1 0,-1 36-1 0,36 36 0 0,11 10-1 0,37 1 0 0,0-24-1 0,12 0 1 0,-14-46 2 0,27-13-1 0,10-36 0 0,0-35 0 0,-23-13 1 0,-48 25-2 0,-1-1 0 0,-11 1 0 0,-11 10 1 0,-1 26-1 0,-24 59-1 0,1 36 0 0,11 10 1 0,48-33 0 0,47-40 1 0,36-31-11 0,0-51-31 0,-60 27-1 0</inkml:trace>
  <inkml:trace contextRef="#ctx0" brushRef="#br0" timeOffset="86">22745 5632 11 0,'0'-13'13'0,"-11"-34"-10"0,-14 10 5 0,-11 3 9 0,1 22-4 0,11 12-5 0,-12 12-4 0,11 35-1 0,-9 49-1 0,10 0-2 0,24-38 0 0,24-34 2 0,35-48 0 0,1-59-1 0,-13 12 0 0,-23 23-1 0,-24 24 0 0,12 12 1 0,1 24 0 0,-2 48 0 0,-11 11 0 0,23-23-2 0,2-36 3 0,34-12-3 0,1-73 1 0,-2 2-1 0,-33 0 1 0,-25 24-1 0,0-1 2 0,-25 25 0 0,2 10-2 0,10 13 1 0,3 13 0 0,10 10-1 0,46-12 2 0,3-11-2 0,-13 25 1 0,-25 21-1 0,2-21 1 0,-2-13 0 0,37-24 0 0,-24-13 2 0,11-9-2 0,13 22 1 0,-24 0-2 0,-12 24 2 0,1 24 1 0,-26-13 2 0,1-11-1 0,12-37 0 0,0-21-2 0,25-2-1 0,-2 37-1 0,-12 22 0 0,12 37 1 0,26-36 0 0,-2-12 0 0,13-48 0 0,-12 36 0 0,-25 24-1 0,-23 36 1 0,-12-14-6 0,-11-34-21 0,23 0-33 0</inkml:trace>
  <inkml:trace contextRef="#ctx0" brushRef="#br0" timeOffset="87">23875 5238 39 0,'13'-11'35'0,"-1"70"-34"0,35 72-2 0,-34-13 4 0,-13-21 9 0,0-50-3 0,11-36-4 0,2-57-1 0,-13-84-4 0,-24-75-1 0,0 75 1 0,24 84 0 0,35 46-5 0,1 71 5 0,-25-12 0 0,-45 0 1 0,-50-35-13 0,23-11-35 0,61-13 8 0</inkml:trace>
  <inkml:trace contextRef="#ctx0" brushRef="#br0" timeOffset="88">24329 5167 2 0,'0'-13'4'0,"-24"-33"1"0,24 10-2 0,0 13 12 0,-13 10-2 0,2 13 1 0,-14 0-4 0,2 13-1 0,12 10-2 0,-12 25 0 0,-14 23-3 0,13 1-2 0,12-37 0 0,36-24 3 0,48-69-4 0,-2 22-1 0,-45 36 1 0,-13 48-1 0,0-25 1 0,10-23 1 0,27-48-1 0,-1-46 1 0,-1-49-4 0,1-12-1 0,-36 48 4 0,-24 47-1 0,1 49-1 0,-14 70 1 0,1 96 1 0,24 12-2 0,60-62 1 0,11-68 1 0,-11-61 2 0,-2-94-2 0,-9-49-3 0,-26-13 3 0,2 98 0 0,-25 59-2 0,-12 69 1 0,-37 74 2 0,26 34-2 0,46-22 2 0,2-61-12 0,-1-47-37 0,-24-35-6 0</inkml:trace>
  <inkml:trace contextRef="#ctx0" brushRef="#br0" timeOffset="89">24376 4953 51 0,'-23'-25'9'0,"58"2"-7"0,96 0-8 0,48-13-8 0,-25 24 0 0,-58 1 16 0,-60 11 2 0,-25 11 3 0,-34 1 1 0,-1-1-2 0,24-11-3 0,0-11-1 0,11-1 0 0,-11 1 1 0,-11 11 1 0,-14 23-1 0,2 13 0 0,23-13-2 0,0 0 0 0,36-23 0 0,-13 0 0 0,13 0 0 0,12 0-5 0,36-46-2 0,-50 21 8 0,-34 50 0 0,-11 34-3 0,22-35-6 0,74-61 4 0,-27-9 6 0,-45 21 24 0,-37 50-12 0,12 10-20 0,48-58-85 0</inkml:trace>
  <inkml:trace contextRef="#ctx0" brushRef="#br0" timeOffset="90">6669 10442 87 0,'-24'-36'21'0,"-12"36"-14"0,0 11 9 0,-23 39 5 0,11 55-8 0,12 62-9 0,13 13-1 0,23 9 1 0,59-47 0 0,14-21 3 0,-3-62 0 0,2-34-3 0,-36-25 0 0,-36 0-30 0,-24 23-117 0</inkml:trace>
  <inkml:trace contextRef="#ctx0" brushRef="#br0" timeOffset="91">13302 9680 61 0,'0'-36'13'0,"0"13"5"0,0 10 2 0,12-11-2 0,23 24-12 0,25 12-2 0,35 72 0 0,24 46-2 0,-12 37-1 0,-35 47 1 0,-72-11 3 0,-83-36 8 0,11-60-3 0,23-48-3 0,15-11-7 0,10-36 3 0,0-12 0 0,-12-48-50 0,13 13-74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01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4918 14716 3 0,'0'0'15'0,"11"0"-1"0,38-12 1 0,10 0-4 0,14-22-4 0,-3 9-1 0,14 0 0 0,-13 14 0 0,13-12 4 0,22-14-2 0,26 14-3 0,-1-1-2 0,-36 0-1 0,-24 11 0 0,13 2 1 0,23-12-1 0,12-1 1 0,-12 11-2 0,-12 2 1 0,-11-1-1 0,-2 12 2 0,15-11-1 0,-15-2 1 0,-33 13 1 0,-2 0 9 0,-36-12 1 0,2 0-9 0,-1-1-4 0,12 13-8 0,-24 13-107 0</inkml:trace>
  <inkml:trace contextRef="#ctx0" brushRef="#br0" timeOffset="1">5310 15525 10 0,'0'0'12'0,"-10"-23"9"0,10 12-5 0,10 11-4 0,3-13-3 0,10 13-2 0,2-12 1 0,23 12-1 0,-1 0-3 0,25-12 0 0,-1-1 1 0,13 3-4 0,-13-2 0 0,-1 12 1 0,2-12-1 0,1 0 0 0,10-13 0 0,36-9 1 0,-13 21 0 0,-22 1-2 0,-12-11 3 0,-1 11-6 0,13-24 5 0,11 11-1 0,-36 14 1 0,-11-12-2 0,-1 11 1 0,13 0-2 0,12-12 2 0,11 12-1 0,0-12 1 0,-11 12-1 0,-1 0 2 0,-11-1-5 0,11 3 5 0,-12 10-1 0,-23-12 2 0,-13 12 4 0,-10-24 3 0,11 24-7 0,12-25 0 0,-12 25-2 0,-1-11 1 0,-11-1-2 0,-1 1 2 0,-11-2-13 0,-11 13-111 0</inkml:trace>
  <inkml:trace contextRef="#ctx0" brushRef="#br0" timeOffset="2">12139 6722 2 0,'0'0'1'0,"-12"0"5"0,2 0-6 0,10 0 0 0,0 0 2 0,-10 10 2 0,-12-10 1 0,1 0-1 0,-10 0 1 0,0 0-1 0,-33 0 0 0,14-10-1 0,-14-1 0 0,12 1-1 0,-1 10 1 0,-9 0-1 0,-10 0-1 0,-3 0 0 0,-7 0 0 0,-13 0 0 0,12 0 0 0,-23 10 1 0,2-10-2 0,-11 0 1 0,-1 0 0 0,-8-10 0 0,-1-1-1 0,-1 11 0 0,-21-10-1 0,-10-1 2 0,-9 11 0 0,9-11-1 0,-21 11 0 0,-10 0 1 0,-11 0 0 0,-10 0 0 0,-11 0-1 0,21 0 1 0,-8 0 1 0,6 0-2 0,-18 0 0 0,0 0 2 0,10 11-2 0,10-11 0 0,22 0 0 0,-11 11 1 0,10-11-1 0,-10 10 0 0,10 11 1 0,0-10 0 0,0-1 0 0,0 1-1 0,1-1 0 0,9-10-1 0,2 11 2 0,9-1-2 0,20-10 0 0,2 0 0 0,20 10 1 0,30-10 0 0,13 10 0 0,20 1 0 0,-21-11-1 0,21 11 0 0,10-11 1 0,10 0 0 0,21 0 0 0,1 10-1 0,-11 1 1 0,-20 10 0 0,9 9 1 0,10 12-1 0,13 12 0 0,9 18 0 0,9 1 1 0,13 32-1 0,-2 41 0 0,2 21 0 0,9-9-1 0,0 19 1 0,-10 1 1 0,11 20-1 0,0 0-1 0,-12 2 0 0,-10-12 1 0,0 11 1 0,12-23-2 0,-12 3 1 0,-10 9 0 0,0-20 0 0,-20-12 1 0,8 11-2 0,-8-21 2 0,0-10-1 0,-2 0 0 0,2-21 1 0,-2 0 0 0,-9-10-1 0,0 9 1 0,-12 2-1 0,12-22 1 0,31-32 1 0,11-20-1 0,9 0 0 0,2-1-1 0,-1 2 2 0,20-23-1 0,2 2 0 0,19-12 0 0,33 11-1 0,-13-1-1 0,24 2 1 0,9-12-1 0,10-10 1 0,11 0 0 0,20 0 0 0,-9 11 0 0,0-1 0 0,9-10 0 0,11 0 0 0,32 0 0 0,-1 0-1 0,-10 0 0 0,1 0 1 0,-1 11-1 0,-10-1 0 0,10 10-1 0,10 2 2 0,12-22-1 0,-1 0 0 0,10 0 0 0,1 0 0 0,0-11 0 0,-12 11 0 0,12-21 1 0,-22 11 0 0,1 0-3 0,0 10 3 0,0-11 0 0,9 1-1 0,2-1 0 0,-1 11 1 0,-10-10 0 0,-11 10-1 0,-11-11 2 0,1 11-1 0,-10 0 0 0,-2-11-2 0,3-9 3 0,-3 9-1 0,-30-9 0 0,-21 9 0 0,-32-10 0 0,-30 11 1 0,-11-1-1 0,-11 1 1 0,-10-1 1 0,-21 0-1 0,0-8 0 0,0-24 0 0,0-10 1 0,0-19 0 0,-10-22 3 0,-12-11-1 0,2-52-1 0,10-20 0 0,-1 30 1 0,-10-9-1 0,0-54-1 0,0-30-1 0,32 62 2 0,-1 52 0 0,1-9-1 0,-1-43 0 0,-10-30-1 0,10 50-1 0,-10 43 2 0,11 1-1 0,-11-44 3 0,11-19-4 0,-1 41 1 0,-10 32-1 0,0 0 1 0,0-44 0 0,20 2 0 0,2 42-1 0,-12 20 3 0,0 1-3 0,-10-43 1 0,0 12-1 0,-10 30 6 0,-11 20-7 0,10 2 3 0,-9 0-1 0,-12-1 0 0,1 20-1 0,-11 23-1 0,12 20 1 0,8 0 0 0,12 10-14 0,-1 11-101 0</inkml:trace>
  <inkml:trace contextRef="#ctx0" brushRef="#br0" timeOffset="3">11301 13233 4 0,'0'-10'25'0,"0"0"-5"0,-32 10-7 0,-8 20 1 0,-24 22-10 0,2 22-1 0,20-12 0 0,21 0-1 0,11 0 1 0,41 0-1 0,11-10-1 0,-1 11 1 0,-30-13 0 0,-31-8 1 0,-33 10 1 0,-9-10 1 0,30-12-2 0,22 2-2 0,10-2 1 0,20 2 0 0,12 8-2 0,10 23 0 0,-21 20-1 0,-21 11 1 0,-32 0 0 0,-20-1 1 0,-1 11 0 0,33-10 0 0,20-22 0 0,42-20 2 0,0-21-1 0,-12-10 0 0,-19-1 1 0,10 11-93 0</inkml:trace>
  <inkml:trace contextRef="#ctx0" brushRef="#br0" timeOffset="4">10235 6920 22 0,'0'-10'2'0,"-10"10"-2"0,30 0 2 0,2 0 6 0,-12-10 16 0,0-2-7 0,12-29 5 0,-12 20-8 0,1 0-5 0,-1 21-5 0,-1 11-2 0,13 61 1 0,-1 24 2 0,0 8-2 0,0 0 1 0,-11-52 5 0,-10-20-3 0,12-22-3 0,-12-20-2 0,9-22-22 0,-9 1-74 0,0 20 59 0</inkml:trace>
  <inkml:trace contextRef="#ctx0" brushRef="#br0" timeOffset="5">10444 6680 52 0,'-73'-22'8'0,"-31"22"-3"0,-33 22 2 0,12 9 11 0,11 42-5 0,40 31-9 0,53 22-2 0,42 0-2 0,42-22 2 0,21 11-1 0,10-31 1 0,10-42-1 0,33-32 2 0,8-42-1 0,-9-19 1 0,-51-34 0 0,-13 2 0 0,-19-1-3 0,-12 2 1 0,-20 8 3 0,-21-10 3 0,-21-10-2 0,-20 11-2 0,-12 30 2 0,-31 12 1 0,-9-1-4 0,-33 21-1 0,1 21-1 0,-32 21-7 0,-31 21-121 0</inkml:trace>
  <inkml:trace contextRef="#ctx0" brushRef="#br0" timeOffset="6">6587 17498 11 0,'0'0'3'0,"10"0"9"0,22-31 2 0,20-21-3 0,10-1 1 0,1-20-4 0,-11 11-2 0,-20-12-2 0,-22 22 0 0,-10-10-1 0,0-1-1 0,0-10 1 0,0 52-2 0,0 0 0 0,-10 21-1 0,0 11 0 0,-12 30 0 0,2 43 0 0,-1 20 2 0,10 22-4 0,11-64 2 0,11-30-1 0,10 41-2 0,9-20 2 0,23-23 2 0,-1-40 5 0,12-42 0 0,-12-10 3 0,-10 20-6 0,-32 10 1 0,10 22-4 0,-20 30-1 0,-9 34-2 0,-2-3 0 0,11 2-3 0,20-12 5 0,12-31 2 0,-1 1 3 0,1-53 1 0,-12-10-1 0,-20 10 1 0,0-10-1 0,-10 0-1 0,-10 30-3 0,9 12-1 0,-31 30-2 0,10 34-2 0,12-3 1 0,20-8 0 0,30-23 4 0,13-20 1 0,9-10 1 0,32-43 6 0,-53 12-6 0,-10-1 1 0,0 20-1 0,0 12-1 0,-10 20-2 0,-1 32 0 0,-20 12-2 0,10-2-2 0,10 0 2 0,0-21 0 0,12-21 3 0,8-20 5 0,2-31 0 0,0-1-1 0,-11 10 1 0,-2 12-5 0,-19 20 0 0,22 20-2 0,-1 12-2 0,21-1 3 0,10-10 0 0,1-11 1 0,-12-30 3 0,1-12 1 0,-31-10 1 0,-1 12-3 0,-10 8-1 0,-10 22-1 0,-1 0-1 0,11 22-1 0,11 8 1 0,9 2-4 0,11-12 4 0,22 2 0 0,-1-22 2 0,11-11 0 0,-1 0-1 0,-20-31 4 0,-20 12-2 0,-22 8-1 0,-11 2 0 0,0 20-2 0,-9 10-2 0,-12 31 1 0,32 2-4 0,0-1 4 0,42-12 1 0,11-30 1 0,-2-20 2 0,24-12-1 0,-25 12 0 0,-7 9 2 0,9 22-5 0,0 9 1 0,-10 12-1 0,-22-1-2 0,-20-21 5 0,0-10 2 0,12-41 3 0,19-11-3 0,11 20 0 0,10 21-5 0,-20 11 3 0,-12-19 0 0,1 7 1 0,-21 12-19 0,-21 31-89 0</inkml:trace>
  <inkml:trace contextRef="#ctx0" brushRef="#br0" timeOffset="7">12358 6658 2 0,'0'-9'8'0,"-10"9"-5"0,10 0-3 0,10 0 4 0,0 0 7 0,1 0-3 0,-1 0 0 0,21-10-4 0,1-2 4 0,21 2-3 0,9 0-1 0,21 10-3 0,11-11 2 0,20 11-1 0,13 0-1 0,30 0 1 0,0 0-1 0,9 0 0 0,22-10 0 0,1 10 1 0,10-11-2 0,20 1 0 0,-10-1 0 0,0 11 2 0,-20 0-1 0,-2 0-1 0,1-10-1 0,-9 10 3 0,20-11-2 0,-12 1 1 0,-8 0-2 0,-22 0 3 0,9-2-1 0,2 2 0 0,-1 0-2 0,1-1 2 0,-12 0 0 0,11 11 0 0,11-10-3 0,10 10 3 0,-20 0-1 0,-11 0 1 0,-22-10-1 0,11 10-2 0,11 10 3 0,21-10-1 0,0 0 0 0,-22 0-1 0,-30 10 1 0,-11-10 0 0,-11 0 0 0,1 0 0 0,-10 0-1 0,-12 11 1 0,-20-11-1 0,10 11 1 0,-11-1 0 0,2 12-2 0,-34-2 1 0,2 1 1 0,0 0 0 0,-2 10 0 0,2 12 0 0,-1-2-1 0,11 22 1 0,0 10-1 0,0-21 1 0,-11 0 0 0,11 1-1 0,-10-12 1 0,0 11-2 0,-13 11 2 0,2 10-1 0,-11 1 2 0,-10-1-1 0,-10 11 0 0,-11 20 0 0,2 11-1 0,-3 20 1 0,1 1 1 0,0 22-2 0,0-1 1 0,0-1-1 0,0 22 1 0,11 0-1 0,10 20 2 0,-10 1-3 0,-1 20 3 0,0 1 2 0,1 20-1 0,10 0-3 0,10 1 1 0,22-11-1 0,-11-52 1 0,-11-21 2 0,-20-23 11 0,-21-28-5 0,9-2-7 0,22-41-17 0,11-52-57 0</inkml:trace>
  <inkml:trace contextRef="#ctx0" brushRef="#br0" timeOffset="8">12253 11373 58 0,'0'0'0'0,"-11"-21"2"0,22 21-8 0,20 11 6 0,11 10 3 0,11 10 2 0,20 0-2 0,42-10-2 0,20-11 0 0,11-10 0 0,1 0-2 0,0 22 2 0,-33 9 0 0,23-10 0 0,19-11 0 0,23-10-1 0,8-10 3 0,1 20-2 0,-20 0 0 0,-22 12 0 0,11-2 0 0,10-20 0 0,31 0 0 0,1 0-2 0,-20 11 2 0,-23 10 3 0,-21 9-3 0,22-8 0 0,21 0-1 0,22-22 2 0,-2 0-1 0,-11 0-1 0,-8 20 2 0,-23-10-1 0,22 12 0 0,21-22 0 0,9-11-1 0,1 11 1 0,-10-11 0 0,-10 11-1 0,9 0 0 0,11-10 1 0,21 0-2 0,-10 0 2 0,-11-2-1 0,-20 2 0 0,-12 0 1 0,-10-2 1 0,-21 3-4 0,-20-1 3 0,-11-1-1 0,-11-31 0 0,-30 10-2 0,-22 2 6 0,-21-12 4 0,1-11 1 0,-32 1-3 0,0-1-3 0,11-9-33 0,-11 31-33 0</inkml:trace>
  <inkml:trace contextRef="#ctx0" brushRef="#br0" timeOffset="9">15546 7579 7 0,'-10'-10'7'0,"-12"-12"0"0,12 12-3 0,10 0 3 0,0-1 2 0,0 1-3 0,32-1-6 0,10 1 1 0,10-1 0 0,-21 22 1 0,-9 31 2 0,8 0-1 0,-19 10 0 0,-1 0 1 0,-20 10 1 0,-21 1 0 0,-11-20-1 0,-11-2-2 0,1-20 0 0,10-11-1 0,0-10 1 0,32-21-1 0,0 0-1 0,30 1 0 0,1 20-1 0,10 31 1 0,12 21 0 0,8 10 1 0,-19-19-1 0,0-22-4 0,-2-11-30 0,-8-20-15 0</inkml:trace>
  <inkml:trace contextRef="#ctx0" brushRef="#br0" timeOffset="10">15672 7412 26 0,'-42'-42'12'0,"-20"21"-7"0,20 21 3 0,-22 31-4 0,-29 32-1 0,-12 41-2 0,11 1-2 0,32 20 2 0,30-10 0 0,42 0 1 0,42-21-3 0,22-20 1 0,19-23 2 0,23-19 0 0,9-22-1 0,1-40 1 0,-21-33-1 0,-1 0-2 0,1-10 3 0,-33-1-3 0,-9 1 2 0,-21-21 0 0,-21 21 2 0,0 0 0 0,-1-22-2 0,-20 23 1 0,-20-1 2 0,-22 10 0 0,-10 10 6 0,-11 11-6 0,-21 1 0 0,-20 20-3 0,-32 31 0 0,0 32-1 0,-10 32-11 0,31 20-76 0</inkml:trace>
  <inkml:trace contextRef="#ctx0" brushRef="#br0" timeOffset="11">952 13684 59 0,'-42'10'12'0,"31"0"-10"0,11-20-3 0,11-11 2 0,31 11 7 0,10 10 0 0,31 21 3 0,11 9 2 0,73-40-3 0,-114-21-8 0,-12-11 0 0,-19-20 1 0,-12-12 0 0,-10 1-1 0,-10 0-3 0,-12-1-21 0,13 12-34 0,-2 42 12 0</inkml:trace>
  <inkml:trace contextRef="#ctx0" brushRef="#br0" timeOffset="12">1223 13818 114 0,'-42'-9'6'0,"0"-44"-6"0,0-51 5 0,32-21-4 0,10 31-14 0,-10 10-37 0,-11 10 17 0,21 54 8 0</inkml:trace>
  <inkml:trace contextRef="#ctx0" brushRef="#br0" timeOffset="13">941 13558 7 0,'-11'31'14'0,"-61"32"19"0,9-52 0 0,11-54-13 0,10-50-6 0,30-54-7 0,2-10-6 0,32 21-35 0,-2 64-50 0</inkml:trace>
  <inkml:trace contextRef="#ctx0" brushRef="#br0" timeOffset="14">1129 13057 77 0,'-21'0'19'0,"-52"20"-16"0,30-30 8 0,33-32-2 0,20-32-8 0,43 23-2 0,-1 9 0 0,22 31 1 0,-12 11 0 0,-19 11 1 0,-11-1 0 0,-22 0-1 0,-10-10-7 0,-10-31-6 0,-22-42 10 0,-11-1 3 0,-9 34 5 0,0 18 5 0,10 22-3 0,32 22 0 0,10-12-6 0,20 20 0 0,44 2-1 0,8-22-1 0,3-30-2 0,-24-54-4 0,-30-30 3 0,-21 0 2 0,-21 20-2 0,-20 42 2 0,-12 21 7 0,1 10 8 0,31 22-5 0,10-11-7 0,43 11-2 0,51-1 0 0,43 11 1 0,31-10 0 0,-21-22-1 0,-32 1 2 0,-51 10-2 0,-33 10 0 0,-72 1-6 0,-42 9 5 0,-31 2 4 0,-22-12 1 0,-9-42-1 0,30-41-2 0,85-21 0 0,51 22 2 0,73 29-1 0,0 54 1 0,-20 62 0 0,-20 0-11 0,-34-21-60 0,-9-52 37 0</inkml:trace>
  <inkml:trace contextRef="#ctx0" brushRef="#br0" timeOffset="15">1433 12021 65 0,'0'-62'5'0,"9"-12"-9"0,-29 1-11 0,-43 10 5 0,-63 21 15 0,-62 12-2 0,31-12 26 0,74 31-1 0,41 22-15 0,32-1-11 0,52 11-3 0,73 10 1 0,42 1-1 0,9-32 0 0,-51-42 1 0,-51-21-14 0,-54-31-79 0</inkml:trace>
  <inkml:trace contextRef="#ctx0" brushRef="#br0" timeOffset="16">1338 11133 90 0,'0'0'0'0,"-20"31"2"0,-2-9 0 0,-9-12-2 0,-42-32 1 0,0 12-1 0,31 20 1 0,21 32 0 0,10 10 0 0,22 12 0 0,30-23 5 0,33 1-1 0,41-21-5 0,-21-21-4 0,-21-42-13 0,-62-10 2 0,-42 0 19 0,-43 0 12 0,1 10 2 0,42 20-8 0,9-9-8 0,22 11-3 0,32-1 0 0,11 21 0 0,8 0 0 0,12-22 1 0,-21-8 0 0,-22-23-5 0,-9-10-6 0,-42-20 5 0,-11 9 7 0,-10 43 5 0,0 10 3 0,10 11-4 0,21-11-4 0,10 21 2 0,22-11 0 0,30 1-1 0,22-10-2 0,0 8-1 0,-32-30 0 0,-20 12-3 0,-33-22 2 0,-30 9 3 0,10 2 0 0,21 19 4 0,12 12-3 0,18 10-1 0,34 0 0 0,9 0-2 0,-10 0 2 0,-32 0-1 0,-10-20 1 0,-52-33-1 0,0-20-1 0,30 10 4 0,44 10 4 0,30 22-3 0,10-11-3 0,-30 11-28 0,-11 10-49 0</inkml:trace>
  <inkml:trace contextRef="#ctx0" brushRef="#br0" timeOffset="17">982 10120 130 0,'-9'0'0'0,"-23"0"-51"0,32-12-14 0</inkml:trace>
  <inkml:trace contextRef="#ctx0" brushRef="#br0" timeOffset="18">1495 9523 30 0,'-21'0'12'0,"-31"32"11"0,0-11-13 0,9-11-7 0,12 0-3 0,0 11-1 0,-1 21 2 0,12 11 6 0,20 9-2 0,31 0-1 0,33-8-2 0,8-14-2 0,1-29-1 0,-31-11-3 0,-32-31-3 0,-51-31 7 0,-22-22 4 0,42 20 15 0,63 44-9 0,31 20-9 0,-21-21-9 0,-20-42-14 0,-54-20-6 0,-40-11 24 0,-43 10 4 0,1 21 12 0,21 42 7 0,9 11-13 0,1 10-7 0,9-10-6 0,34 0 4 0,30 10 4 0,42 10 7 0,62 20-5 0,1-8-4 0,-22-33-2 0,-52-52-6 0,1-30 7 0,31 62 2 0,-11 62 5 0,-31 62 0 0,-32 1-1 0,-20-72-2 0,20-12-1 0,43-10-2 0,10-42-3 0,-31-52-13 0,-64-32 11 0,-31 1 17 0,42 52 18 0,74 42-14 0,52 31-11 0,20 0-52 0,-73-11-20 0</inkml:trace>
  <inkml:trace contextRef="#ctx0" brushRef="#br0" timeOffset="19">1087 8582 119 0,'-42'21'5'0,"53"0"-62"0,20-21-3 0</inkml:trace>
  <inkml:trace contextRef="#ctx0" brushRef="#br0" timeOffset="20">1652 8498 59 0,'-10'0'-2'0,"-21"-40"-17"0,-64-34 17 0,-51 1-7 0,-11 42 17 0,31 31 1 0,43 0-7 0,31 0-1 0,41 10 0 0,43 11-1 0,62 30 0 0,42 3 0 0,-1-44-1 0,-20-32-1 0,-41-30-3 0,-54-10 4 0,-62-1 1 0,-30 11 2 0,51 31 10 0,42 21-5 0,51 0-6 0,-9-41-7 0,-32-12-10 0,-31-20 7 0,-62-31 9 0,-42 10 1 0,-53-2 0 0,0 45 8 0,20 40 6 0,54 11-16 0,10 21-1 0,63-10-1 0,10 9 2 0,51 22 0 0,23-20 3 0,20-22-2 0,0 0 0 0,32 10-1 0,-22 0 1 0,-21-20-2 0,-20-22 0 0,-31 0 2 0,-22 12 0 0,-10-22 1 0,-31 0-1 0,-1 1 1 0,1-1 2 0,11 10 3 0,20 21-5 0,9-8 1 0,33 19-3 0,11-11 2 0,-22-10-2 0,-31-21 1 0,-11 0 0 0,-9 10 12 0,62 32 1 0,62 22-8 0,32 19-6 0,-31 1-5 0,-22 20-32 0,-62 33-5 0</inkml:trace>
  <inkml:trace contextRef="#ctx0" brushRef="#br0" timeOffset="21">1139 7652 63 0,'0'0'0'0,"-62"-21"53"0,62-62-73 0,20-43-67 0</inkml:trace>
  <inkml:trace contextRef="#ctx0" brushRef="#br0" timeOffset="22">962 8018 140 0,'-32'21'-4'0,"1"-21"-119"0</inkml:trace>
  <inkml:trace contextRef="#ctx0" brushRef="#br0" timeOffset="23">17920 12764 15 0,'10'-32'21'0,"10"0"-16"0,-10 12 9 0,2 0-1 0,-2 8-3 0,-10 2 0 0,0 10-6 0,0 32-1 0,-22 30 1 0,12 2-2 0,10-23 0 0,10 0-1 0,2-19 0 0,8-12 1 0,23-20 1 0,8-22-2 0,-8 22-1 0,-23 10 0 0,-10 62 2 0,-30 12 4 0,10-11-2 0,-2-1-1 0,12-20-1 0,0-22-33 0,0-20-42 0</inkml:trace>
  <inkml:trace contextRef="#ctx0" brushRef="#br0" timeOffset="24">18117 12461 33 0,'-10'-11'3'0,"-105"-10"6"0,-11 42 0 0,22 21 1 0,21 42-2 0,9 40 0 0,22 23-3 0,42 0-3 0,52-1 0 0,52-31-1 0,10-21 1 0,33-42 0 0,-3-31-1 0,3-52 2 0,-12-21 0 0,-21-52-2 0,-20-1 4 0,-11-21-4 0,-31 0 1 0,-32 1 1 0,-50 0 2 0,-54 31 0 0,-43 31 2 0,-20 21 1 0,-41 31-4 0,-11 85-2 0,0 51-17 0,136-31-81 0</inkml:trace>
  <inkml:trace contextRef="#ctx0" brushRef="#br0" timeOffset="25">17647 16181 1 0,'0'0'2'0,"-42"-21"21"0,12 12 1 0,-13-1 0 0,23 10-2 0,-2 0-4 0,12 0-4 0,10 0-8 0,73-12-4 0,74 2-2 0,83 10 2 0,31 0-1 0,-32 0-3 0,-50 0 3 0,-74-10-1 0,-43-1 1 0,-20 0-1 0,-21 11-20 0,-21 0-33 0,-21 11 0 0</inkml:trace>
  <inkml:trace contextRef="#ctx0" brushRef="#br0" timeOffset="26">17647 16234 28 0,'-31'-11'7'0,"9"1"15"0,13 0 7 0,-1 10-13 0,10-11-8 0,0 11-3 0,72 0-2 0,85 0 1 0,63-11-3 0,10 11 1 0,-21 0-5 0,-73 0 8 0,-63-10 3 0,-31-1 2 0,-22 2-6 0,-9 9 1 0,-1-10-5 0,11 10 2 0,-11 0-1 0,2 0 0 0,-12 10-2 0,10-10 1 0,-10 0 1 0,0 9-1 0,0-9 0 0,10 0 0 0,1 0 1 0,-11 0-1 0,0 0 1 0,0 0-1 0,11-9 1 0,-11-1-1 0,0 10 0 0,0 0 0 0,9 0 0 0,2 0 0 0,-11 0 0 0,0 0-1 0,0 10 0 0,0-1-2 0,0-9 1 0,0 0 0 0,0 0 1 0,0 0 0 0,0 0-1 0,0 0 1 0,-11 0 1 0,11 0 0 0,-9 0 0 0,9 0 0 0,0 0 0 0,0 0 0 0,-11 0 0 0,11 0 0 0,11 0 0 0,-11 0 0 0,0 0-16 0,9-9-38 0,-9 9-1 0</inkml:trace>
  <inkml:trace contextRef="#ctx0" brushRef="#br0" timeOffset="27">13266 15523 23 0,'-20'-11'8'0,"-12"1"0"0,-9-1 20 0,19 2-8 0,2 9-5 0,20-10-5 0,0 10-5 0,52 0-1 0,42 0 0 0,42-12-2 0,-32 12 0 0,-10 0-1 0,-41 0 0 0,-1-10 0 0,-20 10 0 0,-12-10 0 0,-8 10-6 0,-12 0-27 0,-54 20-54 0</inkml:trace>
  <inkml:trace contextRef="#ctx0" brushRef="#br0" timeOffset="28">13236 15607 39 0,'-53'-21'23'0,"31"21"-2"0,34-10-2 0,61-1-10 0,53 0-1 0,-11 1-2 0,-43 10-3 0,-50 0-1 0,-22 0-16 0,0 10-83 0</inkml:trace>
  <inkml:trace contextRef="#ctx0" brushRef="#br0" timeOffset="29">15713 15094 5 0,'-11'0'14'0,"-19"-10"4"0,9 10 7 0,-10-10 3 0,-1 10-6 0,10 0-9 0,22 0-7 0,64 0-1 0,51-11-2 0,21 0-2 0,-43 11 1 0,-41-10 4 0,-41 0 0 0,0-1-4 0,9 1 0 0,-8 10-24 0,8 0-91 0</inkml:trace>
  <inkml:trace contextRef="#ctx0" brushRef="#br0" timeOffset="30">15473 12596 10 0,'-11'-10'26'0,"-10"0"1"0,-10 10-5 0,0-10-5 0,-11 10-4 0,21 0-7 0,52 10-1 0,84 0-2 0,63 0-1 0,-1 0 2 0,-30-10 1 0,-63 0 1 0,-52 0-2 0,-22-10 0 0,-10 10-2 0,0 0-5 0,10 32-116 0</inkml:trace>
  <inkml:trace contextRef="#ctx0" brushRef="#br0" timeOffset="31">15255 12764 10 0,'-24'-11'11'0,"-83"-14"13"0,46 0-5 0,25 2-3 0,97-1-9 0,129 12-3 0,96 0-1 0,-12 12 1 0,-59 37 0 0,-96-26-3 0,-108 1 5 0,-332-12 1 0,71-12-5 0,25 1 0 0,57 11-2 0,84-13 2 0,97 13-1 0,129 13 1 0,97-26-1 0,23 1-1 0,-85 12 1 0,-81 0 0 0,-215 0 4 0,-357 12-2 0,309-12-3 0,120 0 1 0,94 13-1 0,132-2 1 0,47-11-1 0,-1 23 0 0,-69-10 1 0,-108-1-1 0,-109-12 1 0,-116 12 0 0,-85-12-1 0,13 13 2 0,117-2-2 0,108-11 0 0,95 10 0 0,108-10 0 0,47 0-1 0,-35 13 1 0,-60-13 1 0,-72 0-1 0,-47-13 3 0,-37-21-2 0,-21 10 0 0,-51 0 0 0,3 60-116 0</inkml:trace>
  <inkml:trace contextRef="#ctx0" brushRef="#br0" timeOffset="32">19874 10073 42 0,'-11'-155'7'0,"-1"84"-6"0,1-25 6 0,-37 13 3 0,-59-35-4 0,-96-14-2 0,-83 38-3 0,-23 21 0 0,35 25 2 0,-1-11-1 0,-46 34-2 0,-72 75 0 0,-36 32 1 0,1 37-1 0,95 11 0 0,71 25 1 0,22 25-2 0,51 10 0 0,10 13 2 0,36 11-1 0,84-13 0 0,47-21 0 0,95-13 2 0,60-1 0 0,60-22-1 0,47-14 3 0,36-11-1 0,11-37 2 0,25-9-2 0,-2-25-1 0,2-14-1 0,-13 3 0 0,-22-37-1 0,-37 0 1 0,0-37 0 0,-24-34 1 0,-23-23-1 0,-24-1 0 0,-48-26 4 0,-60-34-1 0,-24-58 5 0,-34-13 6 0,-26 24-2 0,-34-13-8 0,-13-59-4 0,1 60-1 0,-24 47-6 0,-48 60-137 0</inkml:trace>
  <inkml:trace contextRef="#ctx0" brushRef="#br0" timeOffset="33">19256 13347 29 0,'0'-48'26'0,"12"25"-14"0,-12 11 2 0,0 12-7 0,-12 23 0 0,12 37 0 0,0 11-2 0,12-24 1 0,0-22-1 0,47-25 2 0,60-59-3 0,72-25-2 0,11 1-1 0,-47 11 3 0,-36 25 0 0,-36 11-1 0,-59 11-1 0,-24 25-1 0,0 0-9 0,0 37-31 0,-35-13-33 0</inkml:trace>
  <inkml:trace contextRef="#ctx0" brushRef="#br0" timeOffset="34">19077 13515 35 0,'0'0'0'0,"0"-50"20"0,-12 39-9 0,12 11-3 0,12 24 5 0,12 47-3 0,12 0-3 0,-2-23-3 0,27 0 0 0,21-36 0 0,38-49 0 0,59-57-2 0,48-13-2 0,-37 23 1 0,-35 38 0 0,-49 9 1 0,3 13 1 0,-27 1-1 0,-46 11 1 0,-12 12-2 0,-12 12-7 0,-12-12-81 0</inkml:trace>
  <inkml:trace contextRef="#ctx0" brushRef="#br0" timeOffset="35">19196 8751 41 0,'0'0'0'0,"-95"-24"10"0,59 24-8 0,24 0 8 0,12-12 7 0,12 12-4 0,72 0-5 0,81-11-2 0,86-1-4 0,47 12-1 0,12 0 3 0,-13 12-1 0,-35-12 2 0,-71-12 1 0,-48 0-2 0,-60-12-1 0,-72 1-2 0,-22-2-17 0,-36 13-88 0</inkml:trace>
  <inkml:trace contextRef="#ctx0" brushRef="#br0" timeOffset="36">20661 8346 49 0,'-36'-12'14'0,"36"12"-9"0,24 12 7 0,-1 12 8 0,26 24-6 0,22 12-8 0,36 11-4 0,36-24 0 0,-12 1-1 0,-24 0-1 0,-48-13 2 0,-70 1 3 0,-61 0 1 0,-24 24 0 0,2-13-2 0,22 1-1 0,1-13 1 0,23-10-2 0,24-14 0 0,24-11-10 0,24 0-105 0</inkml:trace>
  <inkml:trace contextRef="#ctx0" brushRef="#br0" timeOffset="37">15874 6192 26 0,'-60'-13'7'0,"37"13"-4"0,46-24 0 0,49 1 7 0,59-1-1 0,59 12-5 0,72 0-3 0,85-1 1 0,57 2-2 0,48 11 2 0,12 11-3 0,-11-11 1 0,-73 13-2 0,-69-13 3 0,-96 0 0 0,-49 0 2 0,-83 0-2 0,-60 0 2 0,-70 0 4 0,-119 0-5 0,-108 0-1 0,-95 0 1 0,-48 12 1 0,-11-12-2 0,-14 12 1 0,-10 24-2 0,47 12 2 0,72-14-1 0,94-9 0 0,97-13-1 0,82-12 2 0,60-12-1 0,82-13-1 0,99 2 2 0,104-13-2 0,120 13 2 0,71-13-2 0,12 24 1 0,-11 12-2 0,-49 0-1 0,-59 0 1 0,-95 0 2 0,-119 0-1 0,-119 0 4 0,-60-12 3 0,-106-12-6 0,-122 12 0 0,-93 1 0 0,-119 11 3 0,-60 11-2 0,0 12-2 0,36 14 1 0,71-1-2 0,83-13 2 0,119-11 0 0,133 1-1 0,70-26-1 0,119 13-1 0,108-24 2 0,106 1 0 0,120-1 1 0,70-13-2 0,49 26 1 0,-24 22-3 0,-60 14 0 0,-82 0 3 0,-132-14 1 0,-120 1-4 0,-105-1 4 0,-97-22-1 0,-143-12 4 0,-142-2-4 0,-131 0 3 0,-84 25-3 0,0 0 3 0,36 13-4 0,72 11 2 0,82 12-1 0,109-25 0 0,130 1-1 0,107-24-1 0,95 1-2 0,120-12 4 0,107 10-1 0,105-11 2 0,63 0-3 0,22-11 3 0,0 35-3 0,-47 0 1 0,-48 23-2 0,-72-11 3 0,-47-1-1 0,-83 2 0 0,-60-1 1 0,-72 13 1 0,-47-25 2 0,-12 0 1 0,-12 11-3 0,1-11 0 0,-12 0-1 0,-2 0 0 0,-11-11-2 0,12-2-28 0,12 1-44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05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3359 15633 10 0,'0'0'0'0,"0"-83"12"0,11 35 7 0,-11 37 6 0,0 58-8 0,-11 166 2 0,-14 74 1 0,25-38-9 0,13-46-6 0,-26-84 0 0,2-35-1 0,-1-61-6 0,12-71-74 0,0 37 29 0</inkml:trace>
  <inkml:trace contextRef="#ctx0" brushRef="#br0" timeOffset="1">3347 15419 23 0,'0'-12'4'0,"-47"12"22"0,-26 84 7 0,-22 58-9 0,36 13-9 0,11-48-2 0,24-36-5 0,-1-47-2 0,15-24 3 0,10-59-6 0,23-50-2 0,0 15-1 0,26-13-1 0,9 0 0 0,-9 47 0 0,-13 47-1 0,11 26 2 0,13 83 5 0,22 0 1 0,3-2 1 0,9-46-3 0,-34-14-2 0,-36-34 2 0,-12-34 0 0,-1-14-7 0,14 25-129 0</inkml:trace>
  <inkml:trace contextRef="#ctx0" brushRef="#br0" timeOffset="2">9252 15680 2 0,'0'-11'1'0,"13"-37"19"0,-1 12 11 0,-1-11-7 0,2 23-11 0,-13 1 0 0,0 10-5 0,0 37-6 0,0 59 2 0,0 83 0 0,12 37 1 0,-12-12 1 0,11-49 0 0,1-34-1 0,-24-24-2 0,12-50-1 0,-11-21-2 0,-1-49-28 0,-1-71-64 0,13 82 66 0</inkml:trace>
  <inkml:trace contextRef="#ctx0" brushRef="#br0" timeOffset="3">9360 15478 27 0,'0'-24'10'0,"-12"1"19"0,-12 23-7 0,-23 35-11 0,-12 37 4 0,-1 23-5 0,11-11-2 0,3-1-2 0,10-36-1 0,12 1-1 0,12-24-1 0,12-24 1 0,0-24-1 0,24-49-2 0,24 15 0 0,11-14 1 0,-11 1-1 0,-13 0 1 0,1 35-2 0,-25 0 2 0,14 12-2 0,-1 24 1 0,11 48-1 0,1 12 2 0,12 11-3 0,-14-24 2 0,-9-23 0 0,-1 0-1 0,-1-35 2 0,37-14-29 0,-36 25-94 0</inkml:trace>
  <inkml:trace contextRef="#ctx0" brushRef="#br0" timeOffset="4">15802 15859 1 0,'12'-47'9'0,"24"-37"7"0,0-11 16 0,0 24-10 0,-36 47-10 0,0 24-8 0,0 108 3 0,-48 129 3 0,36 73-2 0,0-49-1 0,12-58-1 0,0-71-1 0,-24-50-3 0,12-59 0 0,0-82-29 0,12-83-54 0,0 106 52 0</inkml:trace>
  <inkml:trace contextRef="#ctx0" brushRef="#br0" timeOffset="5">15898 15646 28 0,'12'-73'14'0,"10"25"18"0,-22 37-12 0,-58 47-9 0,-50 83 5 0,25 12-8 0,12-25-1 0,35-35 1 0,11-46-4 0,25-25 2 0,13-48-3 0,23-23-4 0,12-12 1 0,11-13 4 0,-11 1-2 0,11 36-1 0,-11 23 0 0,12 36-2 0,-1 36 2 0,13 47 1 0,-1 12-1 0,-23-35 1 0,-13-26-1 0,-11-21 3 0,-12-36-1 0,12-49-6 0,-24 49-65 0,0 23-24 0</inkml:trace>
  <inkml:trace contextRef="#ctx0" brushRef="#br0" timeOffset="6">21102 15633 0 0,'22'-60'22'0,"3"12"11"0,-14-11-10 0,-11 24-4 0,0 11-8 0,0 36-9 0,0 94-1 0,-23 109 2 0,-12 35 2 0,23-37-1 0,0-69-1 0,0-37 1 0,12-59-1 0,0-48 4 0,0-48-10 0,0-23-32 0,0 12-53 0</inkml:trace>
  <inkml:trace contextRef="#ctx0" brushRef="#br0" timeOffset="7">21209 15336 36 0,'0'-37'16'0,"-24"26"13"0,-12 34-7 0,-35 73-13 0,-1 35-3 0,13-36 0 0,35-36 0 0,0-23 1 0,0-24-1 0,12-24-3 0,0-36 0 0,12 1-2 0,24-24 0 0,24-13 0 0,12 13 0 0,-13 23 1 0,-35 25 3 0,12 23-3 0,12 11-1 0,11 37 0 0,25 11 0 0,-13 1 0 0,-11-12 0 0,11-14-15 0,25-9-111 0</inkml:trace>
  <inkml:trace contextRef="#ctx0" brushRef="#br0" timeOffset="8">18660 14252 41 0,'0'0'0'0,"-23"-84"23"0,35 72-1 0,35 144-5 0,-11 141-10 0,-24 73-3 0,12-61 0 0,-24-82-2 0,12-84 1 0,-2-48-3 0,15-106-49 0,-1-13-14 0</inkml:trace>
  <inkml:trace contextRef="#ctx0" brushRef="#br0" timeOffset="9">18626 14216 63 0,'-25'-12'5'0,"-59"-36"3"0,61 37 9 0,23-1-4 0,107 1-10 0,107-2-1 0,96 13-1 0,-1-12 0 0,-237 12-1 0,357 0 1 0,36-12 0 0,82-1 0 0,1 13 2 0,-72 13-1 0,-95 11-2 0,-83-11-1 0,-36-13 0 0,-72 11-1 0,-59 1 1 0,-59-12 2 0,-37 0 0 0,-11 11-2 0,24 26 1 0,-13 47-2 0,12 69-1 0,-47 62 1 0,-11 58 4 0,-14-22 2 0,25-61-1 0,13-71 0 0,-26-72 0 0,2-22-59 0,11-25-8 0</inkml:trace>
  <inkml:trace contextRef="#ctx0" brushRef="#br0" timeOffset="10">19268 15657 39 0,'-25'0'3'0,"-69"12"14"0,22-12 8 0,36-12 1 0,36 1-15 0,0-2-6 0,12 13-4 0,72-12 2 0,106-13-1 0,96 14 2 0,83 11-2 0,96-12-1 0,71 1-3 0,-14 11 2 0,-56 11-1 0,-61-11 1 0,-96-11 1 0,-60-13 0 0,-57 11 0 0,-37 2 3 0,-85 11 2 0,-45-23 6 0,-14 10-5 0,-11 13-5 0,0 0-1 0,13-12-1 0,-13 12-58 0,0-12-27 0</inkml:trace>
  <inkml:trace contextRef="#ctx0" brushRef="#br0" timeOffset="11">21816 16169 57 0,'-24'-24'11'0,"24"24"9"0,60-24-8 0,71 1-7 0,59-14-3 0,-59 14 0 0,-107-1 4 0,-36-13-4 0,-60 14 0 0,1 46-4 0,12 98 2 0,23 45 0 0,36-22 4 0,-13-62-3 0,13-22-9 0,13-36-75 0,-13-24 56 0</inkml:trace>
  <inkml:trace contextRef="#ctx0" brushRef="#br0" timeOffset="12">22280 16466 54 0,'0'0'4'0,"36"0"11"0,12-12-1 0,23-11-11 0,25-37-1 0,-61 1 2 0,-35 34 0 0,-47 14 0 0,-26 47 0 0,3 23-2 0,34 12-1 0,36-23 1 0,60 0-3 0,11-24-1 0,0-36-22 0,1-25-58 0</inkml:trace>
  <inkml:trace contextRef="#ctx0" brushRef="#br0" timeOffset="13">22995 16253 14 0,'0'-13'14'0,"0"-34"20"0,-61 35-9 0,-9 47-14 0,46 25-10 0,72 22-2 0,11 2-1 0,-36-13 2 0,-59-34 7 0,-46-25-1 0,34-24-14 0,108-59-68 0,-36 46 53 0</inkml:trace>
  <inkml:trace contextRef="#ctx0" brushRef="#br0" timeOffset="14">23412 15919 69 0,'-48'-36'21'0,"-35"119"-6"0,23 72-1 0,36-23-11 0,24 10-6 0,-12-35-41 0,1-71-23 0</inkml:trace>
  <inkml:trace contextRef="#ctx0" brushRef="#br0" timeOffset="15">23221 16371 44 0,'0'0'0'0,"12"-36"34"0,72 13-14 0,57-13-6 0,-9 13-8 0,-83 10-4 0,-38 1-26 0,-11 12-69 0</inkml:trace>
  <inkml:trace contextRef="#ctx0" brushRef="#br0" timeOffset="16">12872 15919 12 0,'-11'-36'15'0,"11"0"15"0,0 24-10 0,11 72-9 0,2 72-5 0,-26 22-1 0,-10-48-1 0,-1-35 2 0,1-34-1 0,23-13-2 0,0-12 1 0,34-12-2 0,27-23 0 0,22 10-1 0,1 1-2 0,-25 0-25 0,1-1-43 0,-48 13 43 0</inkml:trace>
  <inkml:trace contextRef="#ctx0" brushRef="#br0" timeOffset="17">13195 16312 32 0,'-12'0'8'0,"0"-12"11"0,36 12-4 0,59-13-10 0,12-21-2 0,-36-16-1 0,-46 16 0 0,-13-3 0 0,-49 37 2 0,15 0 0 0,-14 49-2 0,23 23-1 0,25-13 0 0,25-24-1 0,46 1-2 0,36-36-36 0,-47-12-19 0</inkml:trace>
  <inkml:trace contextRef="#ctx0" brushRef="#br0" timeOffset="18">13813 16276 3 0,'13'-36'11'0,"22"-1"8"0,-23-9 7 0,-12 21-6 0,-24 14-7 0,-12 11-7 0,0 11-2 0,-11 38-3 0,24 10-1 0,-1-12 0 0,11-22 1 0,26-13-1 0,23-36 2 0,11-12-1 0,-23 12 1 0,-1 12 1 0,-10 12 0 0,-1 12-2 0,23 1-2 0,-11-2 2 0,-12 1 0 0,1-1 0 0,-2 2-2 0,1-13-5 0,12 0-2 0,-12-24 3 0,11-12 5 0,1 12 0 0,-24 11 0 0,0 3 0 0,12 10-3 0,0 10-3 0,12 3-23 0,-12-13-21 0</inkml:trace>
  <inkml:trace contextRef="#ctx0" brushRef="#br0" timeOffset="19">14194 16169 27 0,'13'-37'30'0,"-13"14"-1"0,12 46-23 0,12 48-3 0,11 13-2 0,-23-13 1 0,-12-21 1 0,-47-39 3 0,11-47-1 0,23-35-1 0,49 12-3 0,35-1-1 0,13 12-3 0,-12 35-19 0,-60 13-4 0,1 0 18 0,-2-11 10 0,1-12 23 0,-12 34-11 0,0 49-6 0,11 11-2 0,-11-24-3 0,12-22 0 0,-1-25 4 0,25-59-3 0,24-25-1 0,-13 13 1 0,-22 46 4 0,-1 37-6 0,-1 48-1 0,13 11-1 0,35-23 2 0,37-59 2 0,-37-49 0 0,-23-1 1 0,-60 27 1 0,12 34-14 0,0 47-104 0,0-35 72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5-11-08T05:00:00.13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11123 6418 5 0,'-12'-12'3'0,"12"0"2"0,0-1 8 0,0 13-3 0,12 13-4 0,11 22 0 0,1 13-1 0,-12 11 0 0,12 1-4 0,13-12 1 0,9-24 0 0,1-14 0 0,2-31-2 0,22-16 2 0,12-35-2 0,25-11 1 0,-13 12 0 0,0 24 1 0,-23 10 4 0,-25 3 1 0,13 9-2 0,-25 0-2 0,1 25 0 0,-12 0 0 0,-12 0-1 0,-12 0 0 0,12-11-2 0,1 11-9 0,-2 11-81 0</inkml:trace>
  <inkml:trace contextRef="#ctx0" brushRef="#br0" timeOffset="1">10480 7763 33 0,'0'-24'4'0,"0"12"-3"0,0 1 0 0,0-2 4 0,11 13 0 0,0 0-4 0,25 13 0 0,0 10 0 0,0 13 0 0,0 23 0 0,-12-11 1 0,12 0-1 0,-12-2-1 0,11-21 1 0,-24 0 1 0,14-14-1 0,11-22 1 0,10-26-1 0,15-10 1 0,34-13 3 0,-23 12 2 0,-25 1-1 0,-11-1-1 0,13 0-1 0,-3 13-1 0,-10-1-1 0,-25 24 1 0,2-12 0 0,-13 1 1 0,0 11-1 0,-13 0-3 0,13 12 1 0,0-13-1 0,0 13 0 0,13 13-11 0,-1-1-43 0,-12-12 9 0</inkml:trace>
  <inkml:trace contextRef="#ctx0" brushRef="#br0" timeOffset="2">8217 9037 15 0,'0'-36'5'0,"0"12"-5"0,23 11 0 0,-10 3 1 0,-13 10 6 0,0-11 11 0,0 22-10 0,12 24-2 0,-1 37-3 0,1-1-1 0,12 0-1 0,0-11 2 0,-11-12 2 0,10-14-3 0,13-34 1 0,35-71-2 0,48-23 1 0,11-1 1 0,-10 24-1 0,-36 0 1 0,-25 34 1 0,1 13 2 0,-13 12-2 0,-23 12 2 0,-12 0-1 0,-12-11 0 0,11-2-3 0,25-11-4 0,-36 13-24 0,-23 46-65 0</inkml:trace>
  <inkml:trace contextRef="#ctx0" brushRef="#br0" timeOffset="3">9301 5644 38 0,'-108'0'21'0,"-12"-12"-9"0,50-12 0 0,58 1-1 0,36 10-5 0,47 13 0 0,72 0-3 0,72-12-2 0,58-13 0 0,1 4-1 0,-47 21 1 0,-107 0 1 0,-86-13 7 0,-47 1 5 0,-81-24-10 0,-85 13-2 0,-59 10-1 0,-35 13 0 0,34 36-1 0,108-12-1 0,119-12-5 0,84-12 4 0,117 0 2 0,98-12 0 0,71-35 0 0,-26 22 0 0,-93-10-1 0,-167 24 5 0,-84 11 5 0,-96-13-5 0,-70 26-3 0,-84-2-1 0,-36 24 1 0,0 13 0 0,108-12 0 0,118-24-4 0,108-12-3 0,94 0 4 0,97-12 1 0,47-24 0 0,12 13 1 0,-48 10 0 0,-95 1-1 0,-95 12 2 0,-48 0 2 0,0 0-1 0,-23 0-2 0,-26 0 0 0,2 12 0 0,11 1-22 0,36-2-87 0</inkml:trace>
  <inkml:trace contextRef="#ctx0" brushRef="#br0" timeOffset="4">7644 10775 53 0,'-34'0'16'0,"10"0"-14"0,82 0-2 0,253-24 6 0,-85-23-7 0,12 11 2 0,-36 0 1 0,-82 36 3 0,-72 11 2 0,-48-11 2 0,-48 0 0 0,-59-11-5 0,-48-1 0 0,-24 24-2 0,25 12 0 0,58 0-5 0,84-11-4 0,84-13 0 0,83 0 3 0,47 0 3 0,12 0 1 0,-47 0-1 0,-83 0 2 0,-73 0 3 0,-58 0 0 0,-72 11 1 0,-73 1-2 0,-33 23-2 0,11 1 0 0,93-12-3 0,100-24-7 0,91 0 5 0,60 0 1 0,74-24 1 0,34-12 2 0,0 12-1 0,-49 1-1 0,-69 12 0 0,-95 11 0 0,-62 0 1 0,-58 0 2 0,-59 0 0 0,-25 23 2 0,24-12-3 0,72 13-3 0,83-24-3 0,83-12 2 0,83-34 3 0,49-4 1 0,-13-8 3 0,-82 34 1 0,-61 12 4 0,-59 1-3 0,12 11-4 0,-12 0-1 0,-24 0-1 0,0 11 0 0,1 1 0 0,-1-1-2 0,12 2-5 0,-24-1-29 0,12-12-13 0</inkml:trace>
  <inkml:trace contextRef="#ctx0" brushRef="#br0" timeOffset="5">2322 12240 37 0,'-36'-23'2'0,"0"-2"-6"0,36-11 7 0,13 13 19 0,-26 11 0 0,13 0-10 0,13-1-3 0,23 2 1 0,35 11-3 0,24 0-2 0,13-12-1 0,34 12-2 0,37 12 0 0,35 12-4 0,1-12 2 0,34-24 1 0,-10-12 2 0,10 1 0 0,-11 23-1 0,-59 0 0 0,-36 11 2 0,-47-11 2 0,-36 0 2 0,-1 0 0 0,-36 0 3 0,-23 0-9 0,0 0-1 0,-23-11-32 0,59-49-111 0</inkml:trace>
  <inkml:trace contextRef="#ctx0" brushRef="#br0" timeOffset="6">6657 12049 18 0,'-59'0'16'0,"11"0"-2"0,12 0 8 0,24 0-8 0,0 0-3 0,12 0-3 0,0 0-2 0,24 0-4 0,35 0 1 0,37 13-3 0,35-13 1 0,48 0-1 0,11 0 1 0,-11 0-3 0,-49 0 5 0,-71 0 3 0,-10 0 8 0,-37 0 3 0,-12 0-9 0,0 0-6 0,-12-13-2 0,0 13-11 0,60-24-99 0,-36 11 74 0</inkml:trace>
  <inkml:trace contextRef="#ctx0" brushRef="#br0" timeOffset="7">9646 12049 40 0,'0'0'7'0,"-24"-24"-3"0,12 24 3 0,12 0 9 0,23 0-9 0,38 0-5 0,46 0-1 0,48-13-1 0,35 13 1 0,2 0 0 0,-3 0-1 0,-22 0 1 0,-24 0 1 0,-72 0 6 0,-35 0 0 0,-36 0-3 0,0-10-15 0,11-14-73 0</inkml:trace>
  <inkml:trace contextRef="#ctx0" brushRef="#br0" timeOffset="8">12980 11455 24 0,'-59'-13'13'0,"-1"13"-2"0,24 0 10 0,25 0-12 0,33 13-6 0,75-2-1 0,80-11-1 0,86-24 1 0,23 12 0 0,-36 0 1 0,-59-1 0 0,-97 13 2 0,-45-11 0 0,-49-24 2 0,-13-1-3 0,-59 0-1 0,-10 12 0 0,10 11-1 0,24 3-1 0,48 10-3 0,48 23 2 0,48 37-1 0,-13 22 1 0,-47-21 1 0,-48-26 1 0,-37 1-15 0,3-13-74 0,46-23 65 0</inkml:trace>
  <inkml:trace contextRef="#ctx0" brushRef="#br0" timeOffset="9">14659 11097 88 0,'-47'-23'15'0,"23"81"-18"0,36 50 14 0,0 11 4 0,-12-23-3 0,12-38-7 0,-1-34-1 0,-11-48 4 0,-11-47-3 0,11-37-4 0,0 14 0 0,0-14 0 0,0 13-1 0,22 48 0 0,14 35-1 0,13 24 0 0,-2 59 1 0,2 24 1 0,-15-22-1 0,-9-27 1 0,-25-21-1 0,11-25 3 0,-11-50-2 0,12-21 0 0,12-11-2 0,12 22 2 0,-12 13-2 0,23 23 0 0,12 36 0 0,14 71 0 0,-39 24 2 0,-21-12 0 0,-26-24 1 0,13-23-3 0,0-48-38 0,13-35-78 0</inkml:trace>
  <inkml:trace contextRef="#ctx0" brushRef="#br0" timeOffset="10">15410 10978 83 0,'0'0'0'0,"-12"-25"3"0,1-9-1 0,34-16 13 0,0 29-1 0,37 8-10 0,-12 13 0 0,-2 34-2 0,-10 50 5 0,-23-24-2 0,-13 24-1 0,-36 11 0 0,12-24-1 0,-23-11 0 0,11-24 0 0,0-1-2 0,12-11 0 0,1 0 0 0,11-24-1 0,12 0 1 0,23-12-1 0,37 0-1 0,23-12 0 0,25 1-1 0,-1-1 3 0,-36 0 0 0,-47 24 3 0,-24 0-3 0,-24 0-10 0,0-12-96 0,12 12 66 0</inkml:trace>
  <inkml:trace contextRef="#ctx0" brushRef="#br0" timeOffset="11">16349 10727 64 0,'0'0'0'0,"-93"-95"28"0,-16 24-27 0,3-23 8 0,-61 33 1 0,-71 38-6 0,-24 34 2 0,-13 25-2 0,37 59-2 0,36 36 0 0,36 48-2 0,35 10 3 0,23 27-2 0,61-14-1 0,23-34 0 0,60-26 2 0,59-24 0 0,73-22 0 0,57-50-1 0,61-33 1 0,23-47-1 0,-35-27-1 0,-48-10 1 0,-11-13 0 0,-13-10 0 0,-47-14 1 0,-60-47 3 0,-47-47 1 0,-73-36-1 0,-57 24 2 0,-72 59 2 0,-85 47-7 0,-83 37-6 0,-83 83-76 0,321 0 11 0</inkml:trace>
  <inkml:trace contextRef="#ctx0" brushRef="#br0" timeOffset="12">12944 13454 0 0,'0'0'3'0,"0"0"11"0,12-12 2 0,0 12-4 0,-12 0-4 0,0 0 1 0,0 23-2 0,0 2 0 0,0 0-2 0,12 9 0 0,0 3-2 0,-12-3-1 0,0 3 0 0,0-3 1 0,12-9-1 0,1-13 1 0,-2 1-1 0,-11-2 1 0,12-22 0 0,-1 11-1 0,25-25-1 0,-13 0 0 0,14 2 0 0,-1-12 0 0,-12 11 0 0,11-12 0 0,1-11 0 0,11 11 0 0,-10 0 0 0,10 0-1 0,-11 1 1 0,-1 23 0 0,-11-12-1 0,12 0 0 0,-12 11 1 0,0-10-1 0,-14 12 0 0,15-1 2 0,-1 0-2 0,-12-1 0 0,-1 13 2 0,2 0-1 0,-13-11 0 0,0 11 1 0,0 0-1 0,0 0 0 0,0 0-1 0,12 0 1 0,-12 0 0 0,0 0 0 0,0-12-3 0,0 12 4 0,12 0-2 0,0 0-19 0,-12 12-78 0</inkml:trace>
  <inkml:trace contextRef="#ctx0" brushRef="#br0" timeOffset="13">6121 14264 0 0,'0'0'1'0,"0"-12"5"0,0 0 9 0,0 12-5 0,0 0 4 0,12 0 13 0,0 12-20 0,-12 13 1 0,12-4-2 0,0 16-2 0,12-1-1 0,-12 0 1 0,-2 10-1 0,3-21 0 0,-1 11-1 0,-1-13 0 0,2-11-1 0,-1 0 1 0,-1 1-1 0,-11-13-1 0,13 0 1 0,11 0 0 0,10-13 0 0,-9 1 0 0,11-11 0 0,-12-13-1 0,23-12-1 0,2-12 1 0,-2 13 0 0,-12 10 1 0,13 3-1 0,-12 10 1 0,-12 11-1 0,11-10 2 0,-11-1-2 0,-1 12 0 0,2 0 0 0,-14 12 0 0,-11-11 1 0,13 11-1 0,-2-12 0 0,2 12 0 0,-13-11 0 0,0 11 1 0,0 0-1 0,11-13 1 0,-11 13-2 0,0 0 2 0,0 0-1 0,0 0 1 0,0-12-1 0,0 24 0 0,0-12 0 0,0 0 0 0,0 0 0 0,0 0 0 0,12 0-7 0,-12 0-15 0,11 13-42 0,-11-13 39 0</inkml:trace>
  <inkml:trace contextRef="#ctx0" brushRef="#br0" timeOffset="14">9408 15514 1 0,'0'0'8'0,"-12"0"-3"0,12-12 4 0,0 1 4 0,0 11 1 0,0 0-2 0,12 0 11 0,0 11-18 0,-12 1-1 0,12 12 0 0,-12 11-1 0,12 1-1 0,-2-12 1 0,-10 0 1 0,13-1 1 0,-1 1-2 0,-12-11-1 0,11-2-3 0,2 1 3 0,-1-1-1 0,-1 2 0 0,2-13 0 0,-1 12 0 0,0-12-2 0,0 0 3 0,-1 0-2 0,13-12 2 0,-12-12-2 0,24 12 2 0,-25-12-2 0,25 0 1 0,-24 1-1 0,24 12 1 0,-11-14-3 0,-14 13 2 0,12-1-1 0,-10 2 3 0,10-12-2 0,-11 11 1 0,12 0-2 0,0-1 1 0,-12-10 1 0,0 12 0 0,0 11-1 0,-12-13 1 0,12 1-1 0,-12 12 0 0,12-12 1 0,-2 12-1 0,3-13 2 0,-13 3-3 0,12 10 2 0,-12 0-1 0,0 0 0 0,11 0 0 0,-11 0 0 0,0-12 0 0,13 12 0 0,-13 0 1 0,0 0-1 0,12-12 0 0,-12 12 1 0,0 0 0 0,0-12 0 0,11 12 0 0,-11 0 1 0,-11 0-1 0,11 0-1 0,0 12 0 0,0-12 1 0,0 0-1 0,0 0-2 0,0 0-118 0</inkml:trace>
  <inkml:trace contextRef="#ctx0" brushRef="#br0" timeOffset="15">4692 17252 2 0,'0'0'12'0,"-12"-11"11"0,0 11-6 0,-11 11-3 0,11 1-3 0,12-1-5 0,0-11 0 0,23 0 3 0,37 0-2 0,46-23-3 0,26 23-2 0,24-11-2 0,-2 11-1 0,13-13 1 0,11 13-2 0,-11-12-2 0,-1 24 3 0,-11-12 1 0,-24-12 0 0,-1 12 1 0,-10-12-3 0,-36 1 2 0,-37 11 0 0,-11 0 3 0,-24-12 0 0,24-24 0 0,-24 24-3 0,-12 12 1 0,-36 0-76 0,24 0 38 0</inkml:trace>
  <inkml:trace contextRef="#ctx0" brushRef="#br0" timeOffset="16">4835 17455 1 0,'-24'0'8'0,"-1"0"17"0,25-12 0 0,13-12-14 0,10 24-4 0,-10-12-2 0,35 12-1 0,-2 0-3 0,26 0 2 0,37-24 2 0,-3 0-2 0,13 24-4 0,-23 0 1 0,-2-13-1 0,2 13 1 0,-1-10-2 0,-11-2 2 0,-1 12 0 0,0-12 0 0,-11 0-1 0,-1 12 1 0,-11-12 0 0,-1 12 0 0,13-13-1 0,-25 13 1 0,-11 0 0 0,-12 0 0 0,-1 0-1 0,2 0 2 0,-14 0-1 0,1 0-1 0,0 0 1 0,-12 0 0 0,0 0 0 0,0 13 1 0,0-13-1 0,0 0 1 0,0 0 3 0,0-13-3 0,0 13-1 0,0 0 1 0,-12 0-1 0,12-11 0 0,0 11 1 0,12 0-1 0,-12 0-2 0,0 0-9 0,0 0-48 0,0 11 32 0</inkml:trace>
  <inkml:trace contextRef="#ctx0" brushRef="#br0" timeOffset="17">21017 17252 73 0,'0'0'15'0,"0"-11"-15"0,13 34-1 0,47 37 1 0,71-13-1 0,59-11-1 0,12-24 0 0,-11-12 4 0,-36 0 3 0,0-23 6 0,0-27-4 0,11 4-3 0,1-2-2 0,12-11-1 0,-36-25-2 0,-25 1 5 0,-34-36-2 0,-25-24 2 0,1 0-4 0,0-12-1 0,-37-11 2 0,-11-2 2 0,-12-21-1 0,-12 10-1 0,-11-12 0 0,-1-12 1 0,-36 14-2 0,-12-37 3 0,-35 11-1 0,-23 12 1 0,-14-11 0 0,1 0 0 0,-23 12-2 0,-24 11 0 0,-25-10 1 0,-23 21-1 0,-24 0 1 0,-12 27-3 0,-35 9 3 0,-13 26-2 0,-23-1 2 0,-1 35-2 0,1 13 0 0,0 23 0 0,-25 23 0 0,-11 15 0 0,12-1 0 0,24 11 2 0,24 0-1 0,23 11 0 0,-13-1 0 0,2 27-4 0,12-1 5 0,23-12-2 0,36 0 0 0,12 10 2 0,35-9 0 0,48-13 1 0,36 1 0 0,46-2-3 0,51 12-33 0,10-11-86 0</inkml:trace>
  <inkml:trace contextRef="#ctx0" brushRef="#br0" timeOffset="18">15493 12335 1 0,'0'0'0'0,"58"-60"25"0,-9 25-3 0,-13 12-1 0,-36 23-9 0,-49 34-2 0,-33 26-3 0,-36 1-2 0,33-3-2 0,14 2-1 0,23-2 0 0,24-21-2 0,24-1 2 0,36 23-2 0,47 14 1 0,26-2-1 0,9-24 2 0,-47-12 2 0,-35-23 2 0,-36-1-2 0,11-11-1 0,-11 0-1 0,0 0 0 0,0-11-1 0,0 11-1 0,0-12 0 0,0 1 0 0,0 11 0 0,13 0-2 0,-13 0-3 0,0-12-22 0,0-13-65 0</inkml:trace>
  <inkml:trace contextRef="#ctx0" brushRef="#br0" timeOffset="19">17005 12251 29 0,'0'-11'20'0,"0"11"1"0,0-12-2 0,11-12-10 0,2 12-5 0,-1 0-2 0,-1-35 2 0,14-1 1 0,-2-35-1 0,-11-12-2 0,-12-13 0 0,-24 13 1 0,-23 1-2 0,-14-3 1 0,-21 2-1 0,-13 36 0 0,23 23-1 0,25 13 0 0,23 10 0 0,-1 13 0 0,14 0 0 0,-1 0-1 0,12 0-7 0,0 0-4 0,36-12 1 0,-13-23 8 0,13-1 3 0,-24 11 4 0,0 14 4 0,-12-1-2 0,-24 12-4 0,-12 48 2 0,0-2 0 0,2 4-3 0,-3-16 1 0,14-21-1 0,10-1 1 0,13-24-1 0,25-24-1 0,34 0 1 0,25 1-1 0,11-13 1 0,0 24-2 0,-59 12 2 0,-12 1-1 0,-12 11 0 0,-36 11 1 0,-37 12 0 0,-45 27 0 0,10-16 0 0,13-22 0 0,59 0-1 0,13-12 0 0,11 0 0 0,0 36 0 0,35 35-1 0,1 13 2 0,0-13-1 0,-25-23 1 0,-11-24 2 0,0-14 1 0,0 3-2 0,-11-26 0 0,-1-8-7 0,-12-4-99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8" name="Google Shape;5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916" name="Google Shape;191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56888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2" name="Google Shape;1922;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923" name="Google Shape;1923;p4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Tahoma"/>
                <a:ea typeface="Tahoma"/>
                <a:cs typeface="Tahoma"/>
                <a:sym typeface="Tahoma"/>
              </a:rPr>
              <a:t>Lecture-1</a:t>
            </a:r>
            <a:endParaRPr kumimoji="0" sz="12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924" name="Google Shape;1924;p4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086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930" name="Google Shape;193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9942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35" name="Google Shape;193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83360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1" name="Google Shape;194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45390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7" name="Google Shape;194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5796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2" name="Google Shape;5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9" name="Google Shape;52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14350" lvl="0" indent="-400050" algn="l" rtl="0">
              <a:lnSpc>
                <a:spcPct val="150000"/>
              </a:lnSpc>
              <a:spcBef>
                <a:spcPts val="0"/>
              </a:spcBef>
              <a:spcAft>
                <a:spcPts val="0"/>
              </a:spcAft>
              <a:buClr>
                <a:schemeClr val="dk1"/>
              </a:buClr>
              <a:buSzPts val="1800"/>
              <a:buFont typeface="Arial"/>
              <a:buNone/>
            </a:pPr>
            <a:endParaRPr sz="1800"/>
          </a:p>
          <a:p>
            <a:pPr marL="800100" lvl="1" indent="-342900" algn="l" rtl="0">
              <a:lnSpc>
                <a:spcPct val="150000"/>
              </a:lnSpc>
              <a:spcBef>
                <a:spcPts val="540"/>
              </a:spcBef>
              <a:spcAft>
                <a:spcPts val="0"/>
              </a:spcAft>
              <a:buClr>
                <a:schemeClr val="dk1"/>
              </a:buClr>
              <a:buSzPts val="1800"/>
              <a:buFont typeface="Arial"/>
              <a:buChar char="•"/>
            </a:pPr>
            <a:r>
              <a:rPr lang="en-US" sz="1800"/>
              <a:t>Machine Learning, Tom Mitchell</a:t>
            </a:r>
            <a:endParaRPr/>
          </a:p>
          <a:p>
            <a:pPr marL="800100" lvl="1" indent="-342900" algn="l" rtl="0">
              <a:lnSpc>
                <a:spcPct val="150000"/>
              </a:lnSpc>
              <a:spcBef>
                <a:spcPts val="540"/>
              </a:spcBef>
              <a:spcAft>
                <a:spcPts val="0"/>
              </a:spcAft>
              <a:buClr>
                <a:schemeClr val="dk1"/>
              </a:buClr>
              <a:buSzPts val="1800"/>
              <a:buFont typeface="Arial"/>
              <a:buChar char="•"/>
            </a:pPr>
            <a:r>
              <a:rPr lang="en-US" sz="1800"/>
              <a:t>Read Chapter 1, 2 – Introduction to Machine Learning, 2</a:t>
            </a:r>
            <a:r>
              <a:rPr lang="en-US" sz="1800" baseline="30000"/>
              <a:t>nd</a:t>
            </a:r>
            <a:r>
              <a:rPr lang="en-US" sz="1800"/>
              <a:t> edition, Ethem Alpaydin</a:t>
            </a:r>
            <a:endParaRPr/>
          </a:p>
        </p:txBody>
      </p:sp>
      <p:sp>
        <p:nvSpPr>
          <p:cNvPr id="530" name="Google Shape;530;p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531" name="Google Shape;531;p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6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2" name="Google Shape;1362;p6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1221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462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4" name="Google Shape;5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37" name="Google Shape;5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dirty="0"/>
          </a:p>
        </p:txBody>
      </p:sp>
    </p:spTree>
    <p:extLst>
      <p:ext uri="{BB962C8B-B14F-4D97-AF65-F5344CB8AC3E}">
        <p14:creationId xmlns:p14="http://schemas.microsoft.com/office/powerpoint/2010/main" val="755172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169487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262063" y="720725"/>
            <a:ext cx="4797425" cy="3598863"/>
          </a:xfrm>
          <a:ln/>
        </p:spPr>
      </p:sp>
      <p:sp>
        <p:nvSpPr>
          <p:cNvPr id="921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4554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262063" y="720725"/>
            <a:ext cx="47974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39649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07" name="Google Shape;6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9465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1" name="Google Shape;62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6047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9" name="Google Shape;62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13117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37" name="Google Shape;63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6215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50" name="Google Shape;65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438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64" name="Google Shape;186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788851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58" name="Google Shape;65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61702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66" name="Google Shape;66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5021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74" name="Google Shape;67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543" name="Google Shape;54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6633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262063" y="720725"/>
            <a:ext cx="47974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3541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575d78375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28" name="Google Shape;828;g11575d78375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036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A9BACF-38E1-465D-AE3D-0E82DE160386}" type="slidenum">
              <a:rPr lang="en-US" altLang="en-US" smtClean="0">
                <a:latin typeface="Calibri" panose="020F0502020204030204" pitchFamily="34" charset="0"/>
              </a:rPr>
              <a:pPr/>
              <a:t>43</a:t>
            </a:fld>
            <a:endParaRPr lang="en-US" altLang="en-US">
              <a:latin typeface="Calibri" panose="020F0502020204030204" pitchFamily="34" charset="0"/>
            </a:endParaRPr>
          </a:p>
        </p:txBody>
      </p:sp>
    </p:spTree>
    <p:extLst>
      <p:ext uri="{BB962C8B-B14F-4D97-AF65-F5344CB8AC3E}">
        <p14:creationId xmlns:p14="http://schemas.microsoft.com/office/powerpoint/2010/main" val="1449586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1575d78375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11575d78375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3" name="Google Shape;913;g11575d78375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2896096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844" name="Google Shape;84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5089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71" name="Google Shape;187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64763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904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575d78375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11575d78375_0_4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864" name="Google Shape;864;g11575d78375_0_4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2420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728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F8EACB86-9679-4739-8D2B-6381B6AA2E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eaLnBrk="1" fontAlgn="auto" latinLnBrk="0" hangingPunct="1">
              <a:lnSpc>
                <a:spcPct val="100000"/>
              </a:lnSpc>
              <a:spcBef>
                <a:spcPct val="0"/>
              </a:spcBef>
              <a:spcAft>
                <a:spcPts val="0"/>
              </a:spcAft>
              <a:buClrTx/>
              <a:buSzTx/>
              <a:buFontTx/>
              <a:buNone/>
              <a:tabLst/>
              <a:defRPr/>
            </a:pPr>
            <a:fld id="{644945B5-4014-439C-9992-E1FDAB68D16C}" type="slidenum">
              <a:rPr kumimoji="0" lang="en-US" altLang="en-US" sz="1200" b="0" i="0" u="none" strike="noStrike" kern="0" cap="none" spc="0" normalizeH="0" baseline="0" noProof="0">
                <a:ln>
                  <a:noFill/>
                </a:ln>
                <a:solidFill>
                  <a:prstClr val="black"/>
                </a:solidFill>
                <a:effectLst/>
                <a:uLnTx/>
                <a:uFillTx/>
                <a:latin typeface="Times New Roman" panose="02020603050405020304" pitchFamily="18" charset="0"/>
              </a:rPr>
              <a:pPr marL="0" marR="0" lvl="0" indent="0" algn="r" defTabSz="931863" eaLnBrk="1" fontAlgn="auto" latinLnBrk="0" hangingPunct="1">
                <a:lnSpc>
                  <a:spcPct val="100000"/>
                </a:lnSpc>
                <a:spcBef>
                  <a:spcPct val="0"/>
                </a:spcBef>
                <a:spcAft>
                  <a:spcPts val="0"/>
                </a:spcAft>
                <a:buClrTx/>
                <a:buSzTx/>
                <a:buFontTx/>
                <a:buNone/>
                <a:tabLst/>
                <a:defRPr/>
              </a:pPr>
              <a:t>56</a:t>
            </a:fld>
            <a:endParaRPr kumimoji="0" lang="en-US" altLang="en-US" sz="1200" b="0" i="0" u="none" strike="noStrike" kern="0" cap="none" spc="0" normalizeH="0" baseline="0" noProof="0">
              <a:ln>
                <a:noFill/>
              </a:ln>
              <a:solidFill>
                <a:prstClr val="black"/>
              </a:solidFill>
              <a:effectLst/>
              <a:uLnTx/>
              <a:uFillTx/>
              <a:latin typeface="Times New Roman" panose="02020603050405020304" pitchFamily="18" charset="0"/>
            </a:endParaRPr>
          </a:p>
        </p:txBody>
      </p:sp>
      <p:sp>
        <p:nvSpPr>
          <p:cNvPr id="110595" name="Rectangle 2">
            <a:extLst>
              <a:ext uri="{FF2B5EF4-FFF2-40B4-BE49-F238E27FC236}">
                <a16:creationId xmlns:a16="http://schemas.microsoft.com/office/drawing/2014/main" id="{5F37E99F-4F0F-4B7C-BBE9-E2885BD11CA6}"/>
              </a:ext>
            </a:extLst>
          </p:cNvPr>
          <p:cNvSpPr>
            <a:spLocks noGrp="1" noRot="1" noChangeAspect="1" noChangeArrowheads="1" noTextEdit="1"/>
          </p:cNvSpPr>
          <p:nvPr>
            <p:ph type="sldImg"/>
          </p:nvPr>
        </p:nvSpPr>
        <p:spPr>
          <a:xfrm>
            <a:off x="1196975" y="692150"/>
            <a:ext cx="4618038" cy="3463925"/>
          </a:xfrm>
          <a:ln/>
        </p:spPr>
      </p:sp>
      <p:sp>
        <p:nvSpPr>
          <p:cNvPr id="110596" name="Rectangle 3">
            <a:extLst>
              <a:ext uri="{FF2B5EF4-FFF2-40B4-BE49-F238E27FC236}">
                <a16:creationId xmlns:a16="http://schemas.microsoft.com/office/drawing/2014/main" id="{7CD43606-41F8-4A1C-8EA4-070B98DC62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83594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02571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6" name="Google Shape;8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9178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575d78375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11575d78375_0_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0914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1575d78375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g11575d78375_0_6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4483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8A3DD842-94A4-4A2C-8DA4-BBED29A200B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5955" name="Rectangle 2"/>
          <p:cNvSpPr>
            <a:spLocks noGrp="1" noRot="1" noChangeAspect="1" noChangeArrowheads="1" noTextEdit="1"/>
          </p:cNvSpPr>
          <p:nvPr>
            <p:ph type="sldImg"/>
          </p:nvPr>
        </p:nvSpPr>
        <p:spPr>
          <a:xfrm>
            <a:off x="1117600" y="696913"/>
            <a:ext cx="46482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55263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575d78375_0_8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g11575d78375_0_8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g11575d78375_0_8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51083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878" name="Google Shape;187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502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0" name="Google Shape;124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0" name="Google Shape;124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922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60" name="Google Shape;126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84" name="Google Shape;188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7707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99" name="Google Shape;189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8262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92" name="Google Shape;189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6000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906" name="Google Shape;19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941518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0.jpeg" /><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5.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6.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Master" Target="../slideMasters/slideMaster6.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8.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6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6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6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6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6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6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6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6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6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6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6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6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6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6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6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1"/>
        <p:cNvGrpSpPr/>
        <p:nvPr/>
      </p:nvGrpSpPr>
      <p:grpSpPr>
        <a:xfrm>
          <a:off x="0" y="0"/>
          <a:ext cx="0" cy="0"/>
          <a:chOff x="0" y="0"/>
          <a:chExt cx="0" cy="0"/>
        </a:xfrm>
      </p:grpSpPr>
      <p:grpSp>
        <p:nvGrpSpPr>
          <p:cNvPr id="142" name="Google Shape;142;p81"/>
          <p:cNvGrpSpPr/>
          <p:nvPr/>
        </p:nvGrpSpPr>
        <p:grpSpPr>
          <a:xfrm>
            <a:off x="0" y="1295400"/>
            <a:ext cx="7010400" cy="46038"/>
            <a:chOff x="1905000" y="6553200"/>
            <a:chExt cx="7010400" cy="45719"/>
          </a:xfrm>
        </p:grpSpPr>
        <p:sp>
          <p:nvSpPr>
            <p:cNvPr id="143" name="Google Shape;14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4" name="Google Shape;14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5" name="Google Shape;14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46" name="Google Shape;146;p81"/>
          <p:cNvGrpSpPr/>
          <p:nvPr/>
        </p:nvGrpSpPr>
        <p:grpSpPr>
          <a:xfrm>
            <a:off x="2133600" y="6553200"/>
            <a:ext cx="7010400" cy="46038"/>
            <a:chOff x="1905000" y="6553200"/>
            <a:chExt cx="7010400" cy="45719"/>
          </a:xfrm>
        </p:grpSpPr>
        <p:sp>
          <p:nvSpPr>
            <p:cNvPr id="147" name="Google Shape;14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8" name="Google Shape;14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9" name="Google Shape;14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0" name="Google Shape;150;p8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51" name="Google Shape;151;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52" name="Google Shape;152;p8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8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54" name="Google Shape;154;p8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5" name="Google Shape;155;p8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96"/>
        <p:cNvGrpSpPr/>
        <p:nvPr/>
      </p:nvGrpSpPr>
      <p:grpSpPr>
        <a:xfrm>
          <a:off x="0" y="0"/>
          <a:ext cx="0" cy="0"/>
          <a:chOff x="0" y="0"/>
          <a:chExt cx="0" cy="0"/>
        </a:xfrm>
      </p:grpSpPr>
      <p:sp>
        <p:nvSpPr>
          <p:cNvPr id="997" name="Google Shape;997;p1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8" name="Google Shape;998;p14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99" name="Google Shape;999;p14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00" name="Google Shape;1000;p1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01" name="Google Shape;1001;p1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02" name="Google Shape;1002;p1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876872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03"/>
        <p:cNvGrpSpPr/>
        <p:nvPr/>
      </p:nvGrpSpPr>
      <p:grpSpPr>
        <a:xfrm>
          <a:off x="0" y="0"/>
          <a:ext cx="0" cy="0"/>
          <a:chOff x="0" y="0"/>
          <a:chExt cx="0" cy="0"/>
        </a:xfrm>
      </p:grpSpPr>
      <p:sp>
        <p:nvSpPr>
          <p:cNvPr id="1004" name="Google Shape;1004;p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5" name="Google Shape;1005;p14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6" name="Google Shape;1006;p14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07" name="Google Shape;1007;p14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8" name="Google Shape;1008;p14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09" name="Google Shape;1009;p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0" name="Google Shape;1010;p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1" name="Google Shape;1011;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108230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12"/>
        <p:cNvGrpSpPr/>
        <p:nvPr/>
      </p:nvGrpSpPr>
      <p:grpSpPr>
        <a:xfrm>
          <a:off x="0" y="0"/>
          <a:ext cx="0" cy="0"/>
          <a:chOff x="0" y="0"/>
          <a:chExt cx="0" cy="0"/>
        </a:xfrm>
      </p:grpSpPr>
      <p:sp>
        <p:nvSpPr>
          <p:cNvPr id="1013" name="Google Shape;1013;p1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4" name="Google Shape;1014;p1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5" name="Google Shape;1015;p1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6" name="Google Shape;1016;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63579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7"/>
        <p:cNvGrpSpPr/>
        <p:nvPr/>
      </p:nvGrpSpPr>
      <p:grpSpPr>
        <a:xfrm>
          <a:off x="0" y="0"/>
          <a:ext cx="0" cy="0"/>
          <a:chOff x="0" y="0"/>
          <a:chExt cx="0" cy="0"/>
        </a:xfrm>
      </p:grpSpPr>
      <p:sp>
        <p:nvSpPr>
          <p:cNvPr id="1018" name="Google Shape;1018;p1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9" name="Google Shape;1019;p1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0" name="Google Shape;1020;p1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750218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21"/>
        <p:cNvGrpSpPr/>
        <p:nvPr/>
      </p:nvGrpSpPr>
      <p:grpSpPr>
        <a:xfrm>
          <a:off x="0" y="0"/>
          <a:ext cx="0" cy="0"/>
          <a:chOff x="0" y="0"/>
          <a:chExt cx="0" cy="0"/>
        </a:xfrm>
      </p:grpSpPr>
      <p:sp>
        <p:nvSpPr>
          <p:cNvPr id="1022" name="Google Shape;1022;p14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3" name="Google Shape;1023;p14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24" name="Google Shape;1024;p14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25" name="Google Shape;1025;p1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6" name="Google Shape;1026;p1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7" name="Google Shape;1027;p1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588947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28"/>
        <p:cNvGrpSpPr/>
        <p:nvPr/>
      </p:nvGrpSpPr>
      <p:grpSpPr>
        <a:xfrm>
          <a:off x="0" y="0"/>
          <a:ext cx="0" cy="0"/>
          <a:chOff x="0" y="0"/>
          <a:chExt cx="0" cy="0"/>
        </a:xfrm>
      </p:grpSpPr>
      <p:sp>
        <p:nvSpPr>
          <p:cNvPr id="1029" name="Google Shape;1029;p14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0" name="Google Shape;1030;p147"/>
          <p:cNvSpPr>
            <a:spLocks noGrp="1"/>
          </p:cNvSpPr>
          <p:nvPr>
            <p:ph type="pic" idx="2"/>
          </p:nvPr>
        </p:nvSpPr>
        <p:spPr>
          <a:xfrm>
            <a:off x="1792288" y="612775"/>
            <a:ext cx="5486400" cy="4114800"/>
          </a:xfrm>
          <a:prstGeom prst="rect">
            <a:avLst/>
          </a:prstGeom>
          <a:noFill/>
          <a:ln>
            <a:noFill/>
          </a:ln>
        </p:spPr>
      </p:sp>
      <p:sp>
        <p:nvSpPr>
          <p:cNvPr id="1031" name="Google Shape;1031;p14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32" name="Google Shape;1032;p1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3" name="Google Shape;1033;p1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4" name="Google Shape;1034;p1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57723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35"/>
        <p:cNvGrpSpPr/>
        <p:nvPr/>
      </p:nvGrpSpPr>
      <p:grpSpPr>
        <a:xfrm>
          <a:off x="0" y="0"/>
          <a:ext cx="0" cy="0"/>
          <a:chOff x="0" y="0"/>
          <a:chExt cx="0" cy="0"/>
        </a:xfrm>
      </p:grpSpPr>
      <p:sp>
        <p:nvSpPr>
          <p:cNvPr id="1036" name="Google Shape;1036;p1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7" name="Google Shape;1037;p14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38" name="Google Shape;1038;p1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9" name="Google Shape;1039;p1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0" name="Google Shape;1040;p1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5285146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41"/>
        <p:cNvGrpSpPr/>
        <p:nvPr/>
      </p:nvGrpSpPr>
      <p:grpSpPr>
        <a:xfrm>
          <a:off x="0" y="0"/>
          <a:ext cx="0" cy="0"/>
          <a:chOff x="0" y="0"/>
          <a:chExt cx="0" cy="0"/>
        </a:xfrm>
      </p:grpSpPr>
      <p:sp>
        <p:nvSpPr>
          <p:cNvPr id="1042" name="Google Shape;1042;p14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3" name="Google Shape;1043;p14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4" name="Google Shape;1044;p1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5" name="Google Shape;1045;p1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6" name="Google Shape;1046;p1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018680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59"/>
        <p:cNvGrpSpPr/>
        <p:nvPr/>
      </p:nvGrpSpPr>
      <p:grpSpPr>
        <a:xfrm>
          <a:off x="0" y="0"/>
          <a:ext cx="0" cy="0"/>
          <a:chOff x="0" y="0"/>
          <a:chExt cx="0" cy="0"/>
        </a:xfrm>
      </p:grpSpPr>
      <p:sp>
        <p:nvSpPr>
          <p:cNvPr id="1060" name="Google Shape;1060;p78"/>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4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5239934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1"/>
        <p:cNvGrpSpPr/>
        <p:nvPr/>
      </p:nvGrpSpPr>
      <p:grpSpPr>
        <a:xfrm>
          <a:off x="0" y="0"/>
          <a:ext cx="0" cy="0"/>
          <a:chOff x="0" y="0"/>
          <a:chExt cx="0" cy="0"/>
        </a:xfrm>
      </p:grpSpPr>
      <p:sp>
        <p:nvSpPr>
          <p:cNvPr id="2"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94853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56"/>
        <p:cNvGrpSpPr/>
        <p:nvPr/>
      </p:nvGrpSpPr>
      <p:grpSpPr>
        <a:xfrm>
          <a:off x="0" y="0"/>
          <a:ext cx="0" cy="0"/>
          <a:chOff x="0" y="0"/>
          <a:chExt cx="0" cy="0"/>
        </a:xfrm>
      </p:grpSpPr>
      <p:grpSp>
        <p:nvGrpSpPr>
          <p:cNvPr id="157" name="Google Shape;157;p82"/>
          <p:cNvGrpSpPr/>
          <p:nvPr/>
        </p:nvGrpSpPr>
        <p:grpSpPr>
          <a:xfrm>
            <a:off x="0" y="1295400"/>
            <a:ext cx="7010400" cy="46038"/>
            <a:chOff x="1905000" y="6553200"/>
            <a:chExt cx="7010400" cy="45719"/>
          </a:xfrm>
        </p:grpSpPr>
        <p:sp>
          <p:nvSpPr>
            <p:cNvPr id="158" name="Google Shape;158;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9" name="Google Shape;159;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0" name="Google Shape;160;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61" name="Google Shape;161;p82"/>
          <p:cNvGrpSpPr/>
          <p:nvPr/>
        </p:nvGrpSpPr>
        <p:grpSpPr>
          <a:xfrm>
            <a:off x="2133600" y="6553200"/>
            <a:ext cx="7010400" cy="46038"/>
            <a:chOff x="1905000" y="6553200"/>
            <a:chExt cx="7010400" cy="45719"/>
          </a:xfrm>
        </p:grpSpPr>
        <p:sp>
          <p:nvSpPr>
            <p:cNvPr id="162" name="Google Shape;162;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3" name="Google Shape;163;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4" name="Google Shape;164;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65" name="Google Shape;165;p8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66" name="Google Shape;166;p8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67" name="Google Shape;167;p8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8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62"/>
        <p:cNvGrpSpPr/>
        <p:nvPr/>
      </p:nvGrpSpPr>
      <p:grpSpPr>
        <a:xfrm>
          <a:off x="0" y="0"/>
          <a:ext cx="0" cy="0"/>
          <a:chOff x="0" y="0"/>
          <a:chExt cx="0" cy="0"/>
        </a:xfrm>
      </p:grpSpPr>
      <p:sp>
        <p:nvSpPr>
          <p:cNvPr id="1063" name="Google Shape;1063;p17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4" name="Google Shape;1064;p1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777536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65"/>
        <p:cNvGrpSpPr/>
        <p:nvPr/>
      </p:nvGrpSpPr>
      <p:grpSpPr>
        <a:xfrm>
          <a:off x="0" y="0"/>
          <a:ext cx="0" cy="0"/>
          <a:chOff x="0" y="0"/>
          <a:chExt cx="0" cy="0"/>
        </a:xfrm>
      </p:grpSpPr>
      <p:sp>
        <p:nvSpPr>
          <p:cNvPr id="1066" name="Google Shape;1066;p17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7" name="Google Shape;1067;p17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4088092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1068"/>
        <p:cNvGrpSpPr/>
        <p:nvPr/>
      </p:nvGrpSpPr>
      <p:grpSpPr>
        <a:xfrm>
          <a:off x="0" y="0"/>
          <a:ext cx="0" cy="0"/>
          <a:chOff x="0" y="0"/>
          <a:chExt cx="0" cy="0"/>
        </a:xfrm>
      </p:grpSpPr>
      <p:sp>
        <p:nvSpPr>
          <p:cNvPr id="1069" name="Google Shape;1069;p17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0" name="Google Shape;1070;p17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0792186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071"/>
        <p:cNvGrpSpPr/>
        <p:nvPr/>
      </p:nvGrpSpPr>
      <p:grpSpPr>
        <a:xfrm>
          <a:off x="0" y="0"/>
          <a:ext cx="0" cy="0"/>
          <a:chOff x="0" y="0"/>
          <a:chExt cx="0" cy="0"/>
        </a:xfrm>
      </p:grpSpPr>
      <p:sp>
        <p:nvSpPr>
          <p:cNvPr id="1072" name="Google Shape;1072;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84017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73"/>
        <p:cNvGrpSpPr/>
        <p:nvPr/>
      </p:nvGrpSpPr>
      <p:grpSpPr>
        <a:xfrm>
          <a:off x="0" y="0"/>
          <a:ext cx="0" cy="0"/>
          <a:chOff x="0" y="0"/>
          <a:chExt cx="0" cy="0"/>
        </a:xfrm>
      </p:grpSpPr>
      <p:sp>
        <p:nvSpPr>
          <p:cNvPr id="1074" name="Google Shape;1074;p17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5" name="Google Shape;1075;p17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58468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076"/>
        <p:cNvGrpSpPr/>
        <p:nvPr/>
      </p:nvGrpSpPr>
      <p:grpSpPr>
        <a:xfrm>
          <a:off x="0" y="0"/>
          <a:ext cx="0" cy="0"/>
          <a:chOff x="0" y="0"/>
          <a:chExt cx="0" cy="0"/>
        </a:xfrm>
      </p:grpSpPr>
      <p:sp>
        <p:nvSpPr>
          <p:cNvPr id="1077" name="Google Shape;1077;p1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8" name="Google Shape;1078;p17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79" name="Google Shape;1079;p17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316047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80"/>
        <p:cNvGrpSpPr/>
        <p:nvPr/>
      </p:nvGrpSpPr>
      <p:grpSpPr>
        <a:xfrm>
          <a:off x="0" y="0"/>
          <a:ext cx="0" cy="0"/>
          <a:chOff x="0" y="0"/>
          <a:chExt cx="0" cy="0"/>
        </a:xfrm>
      </p:grpSpPr>
      <p:sp>
        <p:nvSpPr>
          <p:cNvPr id="1081" name="Google Shape;1081;p1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2" name="Google Shape;1082;p17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83" name="Google Shape;1083;p17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84" name="Google Shape;1084;p17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85" name="Google Shape;1085;p17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582470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86"/>
        <p:cNvGrpSpPr/>
        <p:nvPr/>
      </p:nvGrpSpPr>
      <p:grpSpPr>
        <a:xfrm>
          <a:off x="0" y="0"/>
          <a:ext cx="0" cy="0"/>
          <a:chOff x="0" y="0"/>
          <a:chExt cx="0" cy="0"/>
        </a:xfrm>
      </p:grpSpPr>
      <p:sp>
        <p:nvSpPr>
          <p:cNvPr id="1087" name="Google Shape;1087;p18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8" name="Google Shape;1088;p18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89" name="Google Shape;1089;p18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0365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90"/>
        <p:cNvGrpSpPr/>
        <p:nvPr/>
      </p:nvGrpSpPr>
      <p:grpSpPr>
        <a:xfrm>
          <a:off x="0" y="0"/>
          <a:ext cx="0" cy="0"/>
          <a:chOff x="0" y="0"/>
          <a:chExt cx="0" cy="0"/>
        </a:xfrm>
      </p:grpSpPr>
      <p:sp>
        <p:nvSpPr>
          <p:cNvPr id="1091" name="Google Shape;1091;p18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2" name="Google Shape;1092;p181"/>
          <p:cNvSpPr>
            <a:spLocks noGrp="1"/>
          </p:cNvSpPr>
          <p:nvPr>
            <p:ph type="pic" idx="2"/>
          </p:nvPr>
        </p:nvSpPr>
        <p:spPr>
          <a:xfrm>
            <a:off x="1792288" y="612775"/>
            <a:ext cx="5486400" cy="4114800"/>
          </a:xfrm>
          <a:prstGeom prst="rect">
            <a:avLst/>
          </a:prstGeom>
          <a:noFill/>
          <a:ln>
            <a:noFill/>
          </a:ln>
        </p:spPr>
      </p:sp>
      <p:sp>
        <p:nvSpPr>
          <p:cNvPr id="1093" name="Google Shape;1093;p18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2483227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94"/>
        <p:cNvGrpSpPr/>
        <p:nvPr/>
      </p:nvGrpSpPr>
      <p:grpSpPr>
        <a:xfrm>
          <a:off x="0" y="0"/>
          <a:ext cx="0" cy="0"/>
          <a:chOff x="0" y="0"/>
          <a:chExt cx="0" cy="0"/>
        </a:xfrm>
      </p:grpSpPr>
      <p:sp>
        <p:nvSpPr>
          <p:cNvPr id="1095" name="Google Shape;1095;p1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6" name="Google Shape;1096;p18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60275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69"/>
        <p:cNvGrpSpPr/>
        <p:nvPr/>
      </p:nvGrpSpPr>
      <p:grpSpPr>
        <a:xfrm>
          <a:off x="0" y="0"/>
          <a:ext cx="0" cy="0"/>
          <a:chOff x="0" y="0"/>
          <a:chExt cx="0" cy="0"/>
        </a:xfrm>
      </p:grpSpPr>
      <p:grpSp>
        <p:nvGrpSpPr>
          <p:cNvPr id="170" name="Google Shape;170;p83"/>
          <p:cNvGrpSpPr/>
          <p:nvPr/>
        </p:nvGrpSpPr>
        <p:grpSpPr>
          <a:xfrm rot="5400000">
            <a:off x="5006182" y="2567781"/>
            <a:ext cx="5181600" cy="46037"/>
            <a:chOff x="1905000" y="6553200"/>
            <a:chExt cx="7010400" cy="45719"/>
          </a:xfrm>
        </p:grpSpPr>
        <p:sp>
          <p:nvSpPr>
            <p:cNvPr id="171" name="Google Shape;171;p8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2" name="Google Shape;172;p8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3" name="Google Shape;173;p8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74" name="Google Shape;174;p8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75" name="Google Shape;175;p8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76" name="Google Shape;176;p8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8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97"/>
        <p:cNvGrpSpPr/>
        <p:nvPr/>
      </p:nvGrpSpPr>
      <p:grpSpPr>
        <a:xfrm>
          <a:off x="0" y="0"/>
          <a:ext cx="0" cy="0"/>
          <a:chOff x="0" y="0"/>
          <a:chExt cx="0" cy="0"/>
        </a:xfrm>
      </p:grpSpPr>
      <p:sp>
        <p:nvSpPr>
          <p:cNvPr id="1098" name="Google Shape;1098;p18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9" name="Google Shape;1099;p18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425001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4"/>
        <p:cNvGrpSpPr/>
        <p:nvPr/>
      </p:nvGrpSpPr>
      <p:grpSpPr>
        <a:xfrm>
          <a:off x="0" y="0"/>
          <a:ext cx="0" cy="0"/>
          <a:chOff x="0" y="0"/>
          <a:chExt cx="0" cy="0"/>
        </a:xfrm>
      </p:grpSpPr>
      <p:sp>
        <p:nvSpPr>
          <p:cNvPr id="205" name="Google Shape;205;p6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6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0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767082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9"/>
        <p:cNvGrpSpPr/>
        <p:nvPr/>
      </p:nvGrpSpPr>
      <p:grpSpPr>
        <a:xfrm>
          <a:off x="0" y="0"/>
          <a:ext cx="0" cy="0"/>
          <a:chOff x="0" y="0"/>
          <a:chExt cx="0" cy="0"/>
        </a:xfrm>
      </p:grpSpPr>
      <p:sp>
        <p:nvSpPr>
          <p:cNvPr id="210" name="Google Shape;210;p6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11" name="Google Shape;211;p62"/>
          <p:cNvGrpSpPr/>
          <p:nvPr/>
        </p:nvGrpSpPr>
        <p:grpSpPr>
          <a:xfrm>
            <a:off x="2084388" y="6550025"/>
            <a:ext cx="7059612" cy="49213"/>
            <a:chOff x="2083888" y="6550671"/>
            <a:chExt cx="7060112" cy="48665"/>
          </a:xfrm>
        </p:grpSpPr>
        <p:sp>
          <p:nvSpPr>
            <p:cNvPr id="212" name="Google Shape;212;p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3" name="Google Shape;213;p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4" name="Google Shape;214;p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215" name="Google Shape;215;p6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16" name="Google Shape;216;p62"/>
          <p:cNvGrpSpPr/>
          <p:nvPr/>
        </p:nvGrpSpPr>
        <p:grpSpPr>
          <a:xfrm>
            <a:off x="2133600" y="6553200"/>
            <a:ext cx="7010400" cy="46038"/>
            <a:chOff x="1905000" y="6553200"/>
            <a:chExt cx="7010400" cy="45719"/>
          </a:xfrm>
        </p:grpSpPr>
        <p:sp>
          <p:nvSpPr>
            <p:cNvPr id="217" name="Google Shape;217;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8" name="Google Shape;218;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9" name="Google Shape;219;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20" name="Google Shape;220;p62"/>
          <p:cNvGrpSpPr/>
          <p:nvPr/>
        </p:nvGrpSpPr>
        <p:grpSpPr>
          <a:xfrm>
            <a:off x="0" y="1295400"/>
            <a:ext cx="7010400" cy="46038"/>
            <a:chOff x="1905000" y="6553200"/>
            <a:chExt cx="7010400" cy="45719"/>
          </a:xfrm>
        </p:grpSpPr>
        <p:sp>
          <p:nvSpPr>
            <p:cNvPr id="221" name="Google Shape;221;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2" name="Google Shape;222;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3" name="Google Shape;223;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224" name="Google Shape;224;p6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1502984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6"/>
        <p:cNvGrpSpPr/>
        <p:nvPr/>
      </p:nvGrpSpPr>
      <p:grpSpPr>
        <a:xfrm>
          <a:off x="0" y="0"/>
          <a:ext cx="0" cy="0"/>
          <a:chOff x="0" y="0"/>
          <a:chExt cx="0" cy="0"/>
        </a:xfrm>
      </p:grpSpPr>
      <p:sp>
        <p:nvSpPr>
          <p:cNvPr id="227" name="Google Shape;227;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grpSp>
        <p:nvGrpSpPr>
          <p:cNvPr id="228" name="Google Shape;228;p67"/>
          <p:cNvGrpSpPr/>
          <p:nvPr/>
        </p:nvGrpSpPr>
        <p:grpSpPr>
          <a:xfrm>
            <a:off x="2084388" y="6550025"/>
            <a:ext cx="7059612" cy="49213"/>
            <a:chOff x="2083888" y="6550671"/>
            <a:chExt cx="7060112" cy="48665"/>
          </a:xfrm>
        </p:grpSpPr>
        <p:sp>
          <p:nvSpPr>
            <p:cNvPr id="229" name="Google Shape;229;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230;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1" name="Google Shape;231;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232" name="Google Shape;232;p67"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233" name="Google Shape;233;p67"/>
          <p:cNvGrpSpPr/>
          <p:nvPr/>
        </p:nvGrpSpPr>
        <p:grpSpPr>
          <a:xfrm>
            <a:off x="2133600" y="6553200"/>
            <a:ext cx="7010400" cy="46038"/>
            <a:chOff x="1905000" y="6553200"/>
            <a:chExt cx="7010400" cy="45719"/>
          </a:xfrm>
        </p:grpSpPr>
        <p:sp>
          <p:nvSpPr>
            <p:cNvPr id="234" name="Google Shape;23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23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6" name="Google Shape;23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237" name="Google Shape;237;p67"/>
          <p:cNvGrpSpPr/>
          <p:nvPr/>
        </p:nvGrpSpPr>
        <p:grpSpPr>
          <a:xfrm>
            <a:off x="0" y="1295400"/>
            <a:ext cx="7010400" cy="46038"/>
            <a:chOff x="1905000" y="6553200"/>
            <a:chExt cx="7010400" cy="45719"/>
          </a:xfrm>
        </p:grpSpPr>
        <p:sp>
          <p:nvSpPr>
            <p:cNvPr id="238" name="Google Shape;238;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9" name="Google Shape;239;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0" name="Google Shape;240;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41" name="Google Shape;241;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38889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6" name="Google Shape;246;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6"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8042634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8"/>
        <p:cNvGrpSpPr/>
        <p:nvPr/>
      </p:nvGrpSpPr>
      <p:grpSpPr>
        <a:xfrm>
          <a:off x="0" y="0"/>
          <a:ext cx="0" cy="0"/>
          <a:chOff x="0" y="0"/>
          <a:chExt cx="0" cy="0"/>
        </a:xfrm>
      </p:grpSpPr>
      <p:sp>
        <p:nvSpPr>
          <p:cNvPr id="249" name="Google Shape;249;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8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51" name="Google Shape;251;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2" name="Google Shape;252;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021148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54"/>
        <p:cNvGrpSpPr/>
        <p:nvPr/>
      </p:nvGrpSpPr>
      <p:grpSpPr>
        <a:xfrm>
          <a:off x="0" y="0"/>
          <a:ext cx="0" cy="0"/>
          <a:chOff x="0" y="0"/>
          <a:chExt cx="0" cy="0"/>
        </a:xfrm>
      </p:grpSpPr>
      <p:sp>
        <p:nvSpPr>
          <p:cNvPr id="255" name="Google Shape;255;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Google Shape;256;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9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8" name="Google Shape;258;p9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551965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9"/>
        <p:cNvGrpSpPr/>
        <p:nvPr/>
      </p:nvGrpSpPr>
      <p:grpSpPr>
        <a:xfrm>
          <a:off x="0" y="0"/>
          <a:ext cx="0" cy="0"/>
          <a:chOff x="0" y="0"/>
          <a:chExt cx="0" cy="0"/>
        </a:xfrm>
      </p:grpSpPr>
      <p:sp>
        <p:nvSpPr>
          <p:cNvPr id="260" name="Google Shape;260;p9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2" name="Google Shape;262;p9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3" name="Google Shape;263;p9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5028569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4"/>
        <p:cNvGrpSpPr/>
        <p:nvPr/>
      </p:nvGrpSpPr>
      <p:grpSpPr>
        <a:xfrm>
          <a:off x="0" y="0"/>
          <a:ext cx="0" cy="0"/>
          <a:chOff x="0" y="0"/>
          <a:chExt cx="0" cy="0"/>
        </a:xfrm>
      </p:grpSpPr>
      <p:sp>
        <p:nvSpPr>
          <p:cNvPr id="265" name="Google Shape;265;p9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9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7" name="Google Shape;267;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8" name="Google Shape;268;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328612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0"/>
        <p:cNvGrpSpPr/>
        <p:nvPr/>
      </p:nvGrpSpPr>
      <p:grpSpPr>
        <a:xfrm>
          <a:off x="0" y="0"/>
          <a:ext cx="0" cy="0"/>
          <a:chOff x="0" y="0"/>
          <a:chExt cx="0" cy="0"/>
        </a:xfrm>
      </p:grpSpPr>
      <p:sp>
        <p:nvSpPr>
          <p:cNvPr id="271" name="Google Shape;271;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9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3" name="Google Shape;273;p9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4" name="Google Shape;27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5" name="Google Shape;27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55535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8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80" name="Google Shape;180;p8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1" name="Google Shape;181;p8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2" name="Google Shape;182;p8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83" name="Google Shape;183;p8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84" name="Google Shape;184;p8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85" name="Google Shape;185;p8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86" name="Google Shape;186;p8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8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77"/>
        <p:cNvGrpSpPr/>
        <p:nvPr/>
      </p:nvGrpSpPr>
      <p:grpSpPr>
        <a:xfrm>
          <a:off x="0" y="0"/>
          <a:ext cx="0" cy="0"/>
          <a:chOff x="0" y="0"/>
          <a:chExt cx="0" cy="0"/>
        </a:xfrm>
      </p:grpSpPr>
      <p:sp>
        <p:nvSpPr>
          <p:cNvPr id="278" name="Google Shape;27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 name="Google Shape;279;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0" name="Google Shape;280;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1" name="Google Shape;281;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2" name="Google Shape;282;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3" name="Google Shape;283;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4" name="Google Shape;284;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0"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611854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8" name="Google Shape;288;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930928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90"/>
        <p:cNvGrpSpPr/>
        <p:nvPr/>
      </p:nvGrpSpPr>
      <p:grpSpPr>
        <a:xfrm>
          <a:off x="0" y="0"/>
          <a:ext cx="0" cy="0"/>
          <a:chOff x="0" y="0"/>
          <a:chExt cx="0" cy="0"/>
        </a:xfrm>
      </p:grpSpPr>
      <p:sp>
        <p:nvSpPr>
          <p:cNvPr id="291" name="Google Shape;291;p9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2" name="Google Shape;292;p9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93" name="Google Shape;293;p9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94" name="Google Shape;294;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5" name="Google Shape;295;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53490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97"/>
        <p:cNvGrpSpPr/>
        <p:nvPr/>
      </p:nvGrpSpPr>
      <p:grpSpPr>
        <a:xfrm>
          <a:off x="0" y="0"/>
          <a:ext cx="0" cy="0"/>
          <a:chOff x="0" y="0"/>
          <a:chExt cx="0" cy="0"/>
        </a:xfrm>
      </p:grpSpPr>
      <p:sp>
        <p:nvSpPr>
          <p:cNvPr id="298" name="Google Shape;298;p9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9" name="Google Shape;299;p99"/>
          <p:cNvSpPr>
            <a:spLocks noGrp="1"/>
          </p:cNvSpPr>
          <p:nvPr>
            <p:ph type="pic" idx="2"/>
          </p:nvPr>
        </p:nvSpPr>
        <p:spPr>
          <a:xfrm>
            <a:off x="1792288" y="612775"/>
            <a:ext cx="5486400" cy="4114800"/>
          </a:xfrm>
          <a:prstGeom prst="rect">
            <a:avLst/>
          </a:prstGeom>
          <a:noFill/>
          <a:ln>
            <a:noFill/>
          </a:ln>
        </p:spPr>
      </p:sp>
      <p:sp>
        <p:nvSpPr>
          <p:cNvPr id="300" name="Google Shape;300;p9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1" name="Google Shape;301;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2" name="Google Shape;302;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3310404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04"/>
        <p:cNvGrpSpPr/>
        <p:nvPr/>
      </p:nvGrpSpPr>
      <p:grpSpPr>
        <a:xfrm>
          <a:off x="0" y="0"/>
          <a:ext cx="0" cy="0"/>
          <a:chOff x="0" y="0"/>
          <a:chExt cx="0" cy="0"/>
        </a:xfrm>
      </p:grpSpPr>
      <p:sp>
        <p:nvSpPr>
          <p:cNvPr id="305" name="Google Shape;305;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p10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7" name="Google Shape;307;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8" name="Google Shape;308;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6353962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10"/>
        <p:cNvGrpSpPr/>
        <p:nvPr/>
      </p:nvGrpSpPr>
      <p:grpSpPr>
        <a:xfrm>
          <a:off x="0" y="0"/>
          <a:ext cx="0" cy="0"/>
          <a:chOff x="0" y="0"/>
          <a:chExt cx="0" cy="0"/>
        </a:xfrm>
      </p:grpSpPr>
      <p:sp>
        <p:nvSpPr>
          <p:cNvPr id="311" name="Google Shape;311;p10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2" name="Google Shape;312;p10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3" name="Google Shape;313;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4" name="Google Shape;314;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5491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88"/>
        <p:cNvGrpSpPr/>
        <p:nvPr/>
      </p:nvGrpSpPr>
      <p:grpSpPr>
        <a:xfrm>
          <a:off x="0" y="0"/>
          <a:ext cx="0" cy="0"/>
          <a:chOff x="0" y="0"/>
          <a:chExt cx="0" cy="0"/>
        </a:xfrm>
      </p:grpSpPr>
      <p:sp>
        <p:nvSpPr>
          <p:cNvPr id="189" name="Google Shape;189;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4"/>
        <p:cNvGrpSpPr/>
        <p:nvPr/>
      </p:nvGrpSpPr>
      <p:grpSpPr>
        <a:xfrm>
          <a:off x="0" y="0"/>
          <a:ext cx="0" cy="0"/>
          <a:chOff x="0" y="0"/>
          <a:chExt cx="0" cy="0"/>
        </a:xfrm>
      </p:grpSpPr>
      <p:sp>
        <p:nvSpPr>
          <p:cNvPr id="205" name="Google Shape;205;p6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06" name="Google Shape;206;p66"/>
          <p:cNvGrpSpPr/>
          <p:nvPr/>
        </p:nvGrpSpPr>
        <p:grpSpPr>
          <a:xfrm>
            <a:off x="2084388" y="6550025"/>
            <a:ext cx="7059612" cy="49213"/>
            <a:chOff x="2083888" y="6550671"/>
            <a:chExt cx="7060112" cy="48665"/>
          </a:xfrm>
        </p:grpSpPr>
        <p:sp>
          <p:nvSpPr>
            <p:cNvPr id="207" name="Google Shape;207;p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8" name="Google Shape;208;p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9" name="Google Shape;209;p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210" name="Google Shape;210;p6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11" name="Google Shape;211;p66"/>
          <p:cNvGrpSpPr/>
          <p:nvPr/>
        </p:nvGrpSpPr>
        <p:grpSpPr>
          <a:xfrm>
            <a:off x="2133600" y="6553200"/>
            <a:ext cx="7010400" cy="46038"/>
            <a:chOff x="1905000" y="6553200"/>
            <a:chExt cx="7010400" cy="45719"/>
          </a:xfrm>
        </p:grpSpPr>
        <p:sp>
          <p:nvSpPr>
            <p:cNvPr id="212" name="Google Shape;212;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3" name="Google Shape;213;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4" name="Google Shape;214;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215" name="Google Shape;215;p66"/>
          <p:cNvGrpSpPr/>
          <p:nvPr/>
        </p:nvGrpSpPr>
        <p:grpSpPr>
          <a:xfrm>
            <a:off x="0" y="1295400"/>
            <a:ext cx="7010400" cy="46038"/>
            <a:chOff x="1905000" y="6553200"/>
            <a:chExt cx="7010400" cy="45719"/>
          </a:xfrm>
        </p:grpSpPr>
        <p:sp>
          <p:nvSpPr>
            <p:cNvPr id="216" name="Google Shape;216;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7" name="Google Shape;217;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8" name="Google Shape;218;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219" name="Google Shape;219;p6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6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4"/>
        <p:cNvGrpSpPr/>
        <p:nvPr/>
      </p:nvGrpSpPr>
      <p:grpSpPr>
        <a:xfrm>
          <a:off x="0" y="0"/>
          <a:ext cx="0" cy="0"/>
          <a:chOff x="0" y="0"/>
          <a:chExt cx="0" cy="0"/>
        </a:xfrm>
      </p:grpSpPr>
      <p:sp>
        <p:nvSpPr>
          <p:cNvPr id="235" name="Google Shape;235;p7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7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7" name="Google Shape;237;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8" name="Google Shape;238;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9" name="Google Shape;239;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3" name="Google Shape;243;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4" name="Google Shape;244;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5"/>
        <p:cNvGrpSpPr/>
        <p:nvPr/>
      </p:nvGrpSpPr>
      <p:grpSpPr>
        <a:xfrm>
          <a:off x="0" y="0"/>
          <a:ext cx="0" cy="0"/>
          <a:chOff x="0" y="0"/>
          <a:chExt cx="0" cy="0"/>
        </a:xfrm>
      </p:grpSpPr>
      <p:sp>
        <p:nvSpPr>
          <p:cNvPr id="246" name="Google Shape;246;p8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86"/>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9" name="Google Shape;249;p8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0"/>
        <p:cNvGrpSpPr/>
        <p:nvPr/>
      </p:nvGrpSpPr>
      <p:grpSpPr>
        <a:xfrm>
          <a:off x="0" y="0"/>
          <a:ext cx="0" cy="0"/>
          <a:chOff x="0" y="0"/>
          <a:chExt cx="0" cy="0"/>
        </a:xfrm>
      </p:grpSpPr>
      <p:sp>
        <p:nvSpPr>
          <p:cNvPr id="251" name="Google Shape;251;p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Google Shape;252;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8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8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34" name="Google Shape;34;p63"/>
          <p:cNvGrpSpPr/>
          <p:nvPr/>
        </p:nvGrpSpPr>
        <p:grpSpPr>
          <a:xfrm>
            <a:off x="2084388" y="6550025"/>
            <a:ext cx="7059612" cy="49213"/>
            <a:chOff x="2083888" y="6550671"/>
            <a:chExt cx="7060112" cy="48665"/>
          </a:xfrm>
        </p:grpSpPr>
        <p:sp>
          <p:nvSpPr>
            <p:cNvPr id="35" name="Google Shape;35;p6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9" name="Google Shape;39;p63"/>
          <p:cNvGrpSpPr/>
          <p:nvPr/>
        </p:nvGrpSpPr>
        <p:grpSpPr>
          <a:xfrm>
            <a:off x="2133600" y="6553200"/>
            <a:ext cx="7010400" cy="46038"/>
            <a:chOff x="1905000" y="6553200"/>
            <a:chExt cx="7010400" cy="45719"/>
          </a:xfrm>
        </p:grpSpPr>
        <p:sp>
          <p:nvSpPr>
            <p:cNvPr id="40" name="Google Shape;40;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3"/>
          <p:cNvGrpSpPr/>
          <p:nvPr/>
        </p:nvGrpSpPr>
        <p:grpSpPr>
          <a:xfrm>
            <a:off x="0" y="1295400"/>
            <a:ext cx="7010400" cy="46038"/>
            <a:chOff x="1905000" y="6553200"/>
            <a:chExt cx="7010400" cy="45719"/>
          </a:xfrm>
        </p:grpSpPr>
        <p:sp>
          <p:nvSpPr>
            <p:cNvPr id="44" name="Google Shape;44;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8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7" name="Google Shape;257;p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58" name="Google Shape;258;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9" name="Google Shape;259;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0" name="Google Shape;260;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1"/>
        <p:cNvGrpSpPr/>
        <p:nvPr/>
      </p:nvGrpSpPr>
      <p:grpSpPr>
        <a:xfrm>
          <a:off x="0" y="0"/>
          <a:ext cx="0" cy="0"/>
          <a:chOff x="0" y="0"/>
          <a:chExt cx="0" cy="0"/>
        </a:xfrm>
      </p:grpSpPr>
      <p:sp>
        <p:nvSpPr>
          <p:cNvPr id="262" name="Google Shape;262;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3" name="Google Shape;263;p8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4" name="Google Shape;264;p8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5" name="Google Shape;265;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6" name="Google Shape;266;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7" name="Google Shape;267;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8"/>
        <p:cNvGrpSpPr/>
        <p:nvPr/>
      </p:nvGrpSpPr>
      <p:grpSpPr>
        <a:xfrm>
          <a:off x="0" y="0"/>
          <a:ext cx="0" cy="0"/>
          <a:chOff x="0" y="0"/>
          <a:chExt cx="0" cy="0"/>
        </a:xfrm>
      </p:grpSpPr>
      <p:sp>
        <p:nvSpPr>
          <p:cNvPr id="269" name="Google Shape;269;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9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1" name="Google Shape;271;p9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2" name="Google Shape;272;p9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3" name="Google Shape;273;p9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4" name="Google Shape;274;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6" name="Google Shape;276;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9" name="Google Shape;279;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1"/>
        <p:cNvGrpSpPr/>
        <p:nvPr/>
      </p:nvGrpSpPr>
      <p:grpSpPr>
        <a:xfrm>
          <a:off x="0" y="0"/>
          <a:ext cx="0" cy="0"/>
          <a:chOff x="0" y="0"/>
          <a:chExt cx="0" cy="0"/>
        </a:xfrm>
      </p:grpSpPr>
      <p:sp>
        <p:nvSpPr>
          <p:cNvPr id="282" name="Google Shape;282;p9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3" name="Google Shape;283;p9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84" name="Google Shape;284;p9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85" name="Google Shape;285;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6" name="Google Shape;286;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 name="Google Shape;287;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
        <p:cNvGrpSpPr/>
        <p:nvPr/>
      </p:nvGrpSpPr>
      <p:grpSpPr>
        <a:xfrm>
          <a:off x="0" y="0"/>
          <a:ext cx="0" cy="0"/>
          <a:chOff x="0" y="0"/>
          <a:chExt cx="0" cy="0"/>
        </a:xfrm>
      </p:grpSpPr>
      <p:sp>
        <p:nvSpPr>
          <p:cNvPr id="289" name="Google Shape;289;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0" name="Google Shape;290;p93"/>
          <p:cNvSpPr>
            <a:spLocks noGrp="1"/>
          </p:cNvSpPr>
          <p:nvPr>
            <p:ph type="pic" idx="2"/>
          </p:nvPr>
        </p:nvSpPr>
        <p:spPr>
          <a:xfrm>
            <a:off x="1792288" y="612775"/>
            <a:ext cx="5486400" cy="4114800"/>
          </a:xfrm>
          <a:prstGeom prst="rect">
            <a:avLst/>
          </a:prstGeom>
          <a:noFill/>
          <a:ln>
            <a:noFill/>
          </a:ln>
        </p:spPr>
      </p:sp>
      <p:sp>
        <p:nvSpPr>
          <p:cNvPr id="291" name="Google Shape;291;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92" name="Google Shape;292;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3" name="Google Shape;293;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4" name="Google Shape;294;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5"/>
        <p:cNvGrpSpPr/>
        <p:nvPr/>
      </p:nvGrpSpPr>
      <p:grpSpPr>
        <a:xfrm>
          <a:off x="0" y="0"/>
          <a:ext cx="0" cy="0"/>
          <a:chOff x="0" y="0"/>
          <a:chExt cx="0" cy="0"/>
        </a:xfrm>
      </p:grpSpPr>
      <p:sp>
        <p:nvSpPr>
          <p:cNvPr id="296" name="Google Shape;29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Google Shape;297;p9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9" name="Google Shape;299;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0" name="Google Shape;300;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1"/>
        <p:cNvGrpSpPr/>
        <p:nvPr/>
      </p:nvGrpSpPr>
      <p:grpSpPr>
        <a:xfrm>
          <a:off x="0" y="0"/>
          <a:ext cx="0" cy="0"/>
          <a:chOff x="0" y="0"/>
          <a:chExt cx="0" cy="0"/>
        </a:xfrm>
      </p:grpSpPr>
      <p:sp>
        <p:nvSpPr>
          <p:cNvPr id="302" name="Google Shape;302;p9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3" name="Google Shape;303;p9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5" name="Google Shape;30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6" name="Google Shape;306;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036314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9"/>
        <p:cNvGrpSpPr/>
        <p:nvPr/>
      </p:nvGrpSpPr>
      <p:grpSpPr>
        <a:xfrm>
          <a:off x="0" y="0"/>
          <a:ext cx="0" cy="0"/>
          <a:chOff x="0" y="0"/>
          <a:chExt cx="0" cy="0"/>
        </a:xfrm>
      </p:grpSpPr>
      <p:sp>
        <p:nvSpPr>
          <p:cNvPr id="50" name="Google Shape;50;p6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1" name="Google Shape;51;p64"/>
          <p:cNvGrpSpPr/>
          <p:nvPr/>
        </p:nvGrpSpPr>
        <p:grpSpPr>
          <a:xfrm>
            <a:off x="2084388" y="6550025"/>
            <a:ext cx="7059612" cy="49213"/>
            <a:chOff x="2083888" y="6550671"/>
            <a:chExt cx="7060112" cy="48665"/>
          </a:xfrm>
        </p:grpSpPr>
        <p:sp>
          <p:nvSpPr>
            <p:cNvPr id="52" name="Google Shape;52;p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3" name="Google Shape;53;p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4" name="Google Shape;54;p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pic>
        <p:nvPicPr>
          <p:cNvPr id="55" name="Google Shape;55;p6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6" name="Google Shape;56;p64"/>
          <p:cNvGrpSpPr/>
          <p:nvPr/>
        </p:nvGrpSpPr>
        <p:grpSpPr>
          <a:xfrm>
            <a:off x="2133600" y="6553200"/>
            <a:ext cx="7010400" cy="46038"/>
            <a:chOff x="1905000" y="6553200"/>
            <a:chExt cx="7010400" cy="45719"/>
          </a:xfrm>
        </p:grpSpPr>
        <p:sp>
          <p:nvSpPr>
            <p:cNvPr id="57" name="Google Shape;57;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8" name="Google Shape;58;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9" name="Google Shape;59;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60" name="Google Shape;60;p64"/>
          <p:cNvGrpSpPr/>
          <p:nvPr/>
        </p:nvGrpSpPr>
        <p:grpSpPr>
          <a:xfrm>
            <a:off x="0" y="1295400"/>
            <a:ext cx="7010400" cy="46038"/>
            <a:chOff x="1905000" y="6553200"/>
            <a:chExt cx="7010400" cy="45719"/>
          </a:xfrm>
        </p:grpSpPr>
        <p:sp>
          <p:nvSpPr>
            <p:cNvPr id="61" name="Google Shape;61;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2" name="Google Shape;62;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3" name="Google Shape;63;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
        <p:nvSpPr>
          <p:cNvPr id="64" name="Google Shape;64;p6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6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30"/>
        <p:cNvGrpSpPr/>
        <p:nvPr/>
      </p:nvGrpSpPr>
      <p:grpSpPr>
        <a:xfrm>
          <a:off x="0" y="0"/>
          <a:ext cx="0" cy="0"/>
          <a:chOff x="0" y="0"/>
          <a:chExt cx="0" cy="0"/>
        </a:xfrm>
      </p:grpSpPr>
      <p:sp>
        <p:nvSpPr>
          <p:cNvPr id="331" name="Google Shape;331;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32" name="Google Shape;332;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3" name="Google Shape;333;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4" name="Google Shape;334;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35" name="Google Shape;335;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36" name="Google Shape;336;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37" name="Google Shape;337;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38" name="Google Shape;338;p10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9" name="Google Shape;339;p1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0"/>
        <p:cNvGrpSpPr/>
        <p:nvPr/>
      </p:nvGrpSpPr>
      <p:grpSpPr>
        <a:xfrm>
          <a:off x="0" y="0"/>
          <a:ext cx="0" cy="0"/>
          <a:chOff x="0" y="0"/>
          <a:chExt cx="0" cy="0"/>
        </a:xfrm>
      </p:grpSpPr>
      <p:sp>
        <p:nvSpPr>
          <p:cNvPr id="341" name="Google Shape;341;p10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1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43" name="Google Shape;343;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4" name="Google Shape;344;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5" name="Google Shape;345;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6"/>
        <p:cNvGrpSpPr/>
        <p:nvPr/>
      </p:nvGrpSpPr>
      <p:grpSpPr>
        <a:xfrm>
          <a:off x="0" y="0"/>
          <a:ext cx="0" cy="0"/>
          <a:chOff x="0" y="0"/>
          <a:chExt cx="0" cy="0"/>
        </a:xfrm>
      </p:grpSpPr>
      <p:sp>
        <p:nvSpPr>
          <p:cNvPr id="347" name="Google Shape;347;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9" name="Google Shape;349;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0" name="Google Shape;350;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1" name="Google Shape;351;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2"/>
        <p:cNvGrpSpPr/>
        <p:nvPr/>
      </p:nvGrpSpPr>
      <p:grpSpPr>
        <a:xfrm>
          <a:off x="0" y="0"/>
          <a:ext cx="0" cy="0"/>
          <a:chOff x="0" y="0"/>
          <a:chExt cx="0" cy="0"/>
        </a:xfrm>
      </p:grpSpPr>
      <p:sp>
        <p:nvSpPr>
          <p:cNvPr id="353" name="Google Shape;353;p1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5" name="Google Shape;355;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6" name="Google Shape;356;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7" name="Google Shape;357;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8"/>
        <p:cNvGrpSpPr/>
        <p:nvPr/>
      </p:nvGrpSpPr>
      <p:grpSpPr>
        <a:xfrm>
          <a:off x="0" y="0"/>
          <a:ext cx="0" cy="0"/>
          <a:chOff x="0" y="0"/>
          <a:chExt cx="0" cy="0"/>
        </a:xfrm>
      </p:grpSpPr>
      <p:sp>
        <p:nvSpPr>
          <p:cNvPr id="359" name="Google Shape;359;p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1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1" name="Google Shape;361;p1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2" name="Google Shape;362;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3" name="Google Shape;363;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4" name="Google Shape;364;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5"/>
        <p:cNvGrpSpPr/>
        <p:nvPr/>
      </p:nvGrpSpPr>
      <p:grpSpPr>
        <a:xfrm>
          <a:off x="0" y="0"/>
          <a:ext cx="0" cy="0"/>
          <a:chOff x="0" y="0"/>
          <a:chExt cx="0" cy="0"/>
        </a:xfrm>
      </p:grpSpPr>
      <p:sp>
        <p:nvSpPr>
          <p:cNvPr id="366" name="Google Shape;366;p1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1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68" name="Google Shape;368;p1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69" name="Google Shape;369;p1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0" name="Google Shape;370;p1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71" name="Google Shape;371;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2" name="Google Shape;372;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3" name="Google Shape;373;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4"/>
        <p:cNvGrpSpPr/>
        <p:nvPr/>
      </p:nvGrpSpPr>
      <p:grpSpPr>
        <a:xfrm>
          <a:off x="0" y="0"/>
          <a:ext cx="0" cy="0"/>
          <a:chOff x="0" y="0"/>
          <a:chExt cx="0" cy="0"/>
        </a:xfrm>
      </p:grpSpPr>
      <p:sp>
        <p:nvSpPr>
          <p:cNvPr id="375" name="Google Shape;375;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7" name="Google Shape;377;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8" name="Google Shape;378;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9"/>
        <p:cNvGrpSpPr/>
        <p:nvPr/>
      </p:nvGrpSpPr>
      <p:grpSpPr>
        <a:xfrm>
          <a:off x="0" y="0"/>
          <a:ext cx="0" cy="0"/>
          <a:chOff x="0" y="0"/>
          <a:chExt cx="0" cy="0"/>
        </a:xfrm>
      </p:grpSpPr>
      <p:sp>
        <p:nvSpPr>
          <p:cNvPr id="380" name="Google Shape;380;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1" name="Google Shape;381;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2" name="Google Shape;382;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3"/>
        <p:cNvGrpSpPr/>
        <p:nvPr/>
      </p:nvGrpSpPr>
      <p:grpSpPr>
        <a:xfrm>
          <a:off x="0" y="0"/>
          <a:ext cx="0" cy="0"/>
          <a:chOff x="0" y="0"/>
          <a:chExt cx="0" cy="0"/>
        </a:xfrm>
      </p:grpSpPr>
      <p:sp>
        <p:nvSpPr>
          <p:cNvPr id="384" name="Google Shape;384;p1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1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86" name="Google Shape;386;p1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87" name="Google Shape;387;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8" name="Google Shape;388;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9" name="Google Shape;389;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0"/>
        <p:cNvGrpSpPr/>
        <p:nvPr/>
      </p:nvGrpSpPr>
      <p:grpSpPr>
        <a:xfrm>
          <a:off x="0" y="0"/>
          <a:ext cx="0" cy="0"/>
          <a:chOff x="0" y="0"/>
          <a:chExt cx="0" cy="0"/>
        </a:xfrm>
      </p:grpSpPr>
      <p:sp>
        <p:nvSpPr>
          <p:cNvPr id="391" name="Google Shape;391;p1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116"/>
          <p:cNvSpPr>
            <a:spLocks noGrp="1"/>
          </p:cNvSpPr>
          <p:nvPr>
            <p:ph type="pic" idx="2"/>
          </p:nvPr>
        </p:nvSpPr>
        <p:spPr>
          <a:xfrm>
            <a:off x="1792288" y="612775"/>
            <a:ext cx="5486400" cy="4114800"/>
          </a:xfrm>
          <a:prstGeom prst="rect">
            <a:avLst/>
          </a:prstGeom>
          <a:noFill/>
          <a:ln>
            <a:noFill/>
          </a:ln>
        </p:spPr>
      </p:sp>
      <p:sp>
        <p:nvSpPr>
          <p:cNvPr id="393" name="Google Shape;393;p1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94" name="Google Shape;394;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5" name="Google Shape;395;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6" name="Google Shape;396;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7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8" name="Google Shape;68;p7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9" name="Google Shape;69;p7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0" name="Google Shape;70;p7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1" name="Google Shape;71;p7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2" name="Google Shape;72;p7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73" name="Google Shape;73;p7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74" name="Google Shape;74;p7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7"/>
        <p:cNvGrpSpPr/>
        <p:nvPr/>
      </p:nvGrpSpPr>
      <p:grpSpPr>
        <a:xfrm>
          <a:off x="0" y="0"/>
          <a:ext cx="0" cy="0"/>
          <a:chOff x="0" y="0"/>
          <a:chExt cx="0" cy="0"/>
        </a:xfrm>
      </p:grpSpPr>
      <p:sp>
        <p:nvSpPr>
          <p:cNvPr id="398" name="Google Shape;398;p1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1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0" name="Google Shape;400;p1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1" name="Google Shape;401;p1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2" name="Google Shape;402;p1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3"/>
        <p:cNvGrpSpPr/>
        <p:nvPr/>
      </p:nvGrpSpPr>
      <p:grpSpPr>
        <a:xfrm>
          <a:off x="0" y="0"/>
          <a:ext cx="0" cy="0"/>
          <a:chOff x="0" y="0"/>
          <a:chExt cx="0" cy="0"/>
        </a:xfrm>
      </p:grpSpPr>
      <p:sp>
        <p:nvSpPr>
          <p:cNvPr id="404" name="Google Shape;404;p1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1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6" name="Google Shape;406;p1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7" name="Google Shape;407;p1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8" name="Google Shape;408;p1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673561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863426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3500760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1756352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139146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60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bg object 17"/>
          <p:cNvSpPr/>
          <p:nvPr/>
        </p:nvSpPr>
        <p:spPr>
          <a:xfrm>
            <a:off x="6909816" y="6550152"/>
            <a:ext cx="2234565" cy="45720"/>
          </a:xfrm>
          <a:custGeom>
            <a:avLst/>
            <a:gdLst/>
            <a:ahLst/>
            <a:cxnLst/>
            <a:rect l="l" t="t" r="r" b="b"/>
            <a:pathLst>
              <a:path w="2234565" h="45720">
                <a:moveTo>
                  <a:pt x="2234183" y="0"/>
                </a:moveTo>
                <a:lnTo>
                  <a:pt x="0" y="0"/>
                </a:lnTo>
                <a:lnTo>
                  <a:pt x="0" y="45720"/>
                </a:lnTo>
                <a:lnTo>
                  <a:pt x="2234183" y="45720"/>
                </a:lnTo>
                <a:lnTo>
                  <a:pt x="2234183" y="0"/>
                </a:lnTo>
                <a:close/>
              </a:path>
            </a:pathLst>
          </a:custGeom>
          <a:solidFill>
            <a:srgbClr val="E21C2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084832" y="6550152"/>
            <a:ext cx="2581910" cy="48895"/>
          </a:xfrm>
          <a:custGeom>
            <a:avLst/>
            <a:gdLst/>
            <a:ahLst/>
            <a:cxnLst/>
            <a:rect l="l" t="t" r="r" b="b"/>
            <a:pathLst>
              <a:path w="2581910" h="48895">
                <a:moveTo>
                  <a:pt x="2581656" y="0"/>
                </a:moveTo>
                <a:lnTo>
                  <a:pt x="0" y="0"/>
                </a:lnTo>
                <a:lnTo>
                  <a:pt x="0" y="48768"/>
                </a:lnTo>
                <a:lnTo>
                  <a:pt x="2581656" y="48768"/>
                </a:lnTo>
                <a:lnTo>
                  <a:pt x="2581656"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bg object 22"/>
          <p:cNvPicPr/>
          <p:nvPr/>
        </p:nvPicPr>
        <p:blipFill>
          <a:blip r:embed="rId2" cstate="print"/>
          <a:stretch>
            <a:fillRect/>
          </a:stretch>
        </p:blipFill>
        <p:spPr>
          <a:xfrm>
            <a:off x="6629400" y="0"/>
            <a:ext cx="2194559" cy="691896"/>
          </a:xfrm>
          <a:prstGeom prst="rect">
            <a:avLst/>
          </a:prstGeom>
        </p:spPr>
      </p:pic>
      <p:sp>
        <p:nvSpPr>
          <p:cNvPr id="23" name="bg object 23"/>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bg object 24"/>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bg object 25"/>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ctrTitle"/>
          </p:nvPr>
        </p:nvSpPr>
        <p:spPr>
          <a:xfrm>
            <a:off x="383540" y="275590"/>
            <a:ext cx="3446145" cy="39115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892433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501242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5"/>
        <p:cNvGrpSpPr/>
        <p:nvPr/>
      </p:nvGrpSpPr>
      <p:grpSpPr>
        <a:xfrm>
          <a:off x="0" y="0"/>
          <a:ext cx="0" cy="0"/>
          <a:chOff x="0" y="0"/>
          <a:chExt cx="0" cy="0"/>
        </a:xfrm>
      </p:grpSpPr>
      <p:pic>
        <p:nvPicPr>
          <p:cNvPr id="76" name="Google Shape;76;p7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7" name="Google Shape;77;p7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8" name="Google Shape;78;p76"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79" name="Google Shape;79;p7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0" name="Google Shape;80;p7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1" name="Google Shape;81;p7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2" name="Google Shape;82;p7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83" name="Google Shape;83;p7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84" name="Google Shape;84;p7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Holder 7"/>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797676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629400" y="0"/>
            <a:ext cx="2194559" cy="691896"/>
          </a:xfrm>
          <a:prstGeom prst="rect">
            <a:avLst/>
          </a:prstGeom>
        </p:spPr>
      </p:pic>
      <p:sp>
        <p:nvSpPr>
          <p:cNvPr id="17" name="bg object 1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bg object 22"/>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5" name="Holder 5"/>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309322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4" name="Holder 4"/>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0474178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3640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17606777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Pilani</a:t>
            </a:r>
            <a:r>
              <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4238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816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grpSp>
        <p:nvGrpSpPr>
          <p:cNvPr id="5"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Times New Roman" panose="02020603050405020304" pitchFamily="18"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5124538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172047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7207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5"/>
        <p:cNvGrpSpPr/>
        <p:nvPr/>
      </p:nvGrpSpPr>
      <p:grpSpPr>
        <a:xfrm>
          <a:off x="0" y="0"/>
          <a:ext cx="0" cy="0"/>
          <a:chOff x="0" y="0"/>
          <a:chExt cx="0" cy="0"/>
        </a:xfrm>
      </p:grpSpPr>
      <p:pic>
        <p:nvPicPr>
          <p:cNvPr id="86" name="Google Shape;86;p7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7" name="Google Shape;87;p77"/>
          <p:cNvGrpSpPr/>
          <p:nvPr/>
        </p:nvGrpSpPr>
        <p:grpSpPr>
          <a:xfrm>
            <a:off x="0" y="1295400"/>
            <a:ext cx="7010400" cy="46038"/>
            <a:chOff x="1905000" y="6553200"/>
            <a:chExt cx="7010400" cy="45719"/>
          </a:xfrm>
        </p:grpSpPr>
        <p:sp>
          <p:nvSpPr>
            <p:cNvPr id="88" name="Google Shape;88;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91" name="Google Shape;91;p77"/>
          <p:cNvGrpSpPr/>
          <p:nvPr/>
        </p:nvGrpSpPr>
        <p:grpSpPr>
          <a:xfrm>
            <a:off x="2133600" y="6553200"/>
            <a:ext cx="7010400" cy="46038"/>
            <a:chOff x="1905000" y="6553200"/>
            <a:chExt cx="7010400" cy="45719"/>
          </a:xfrm>
        </p:grpSpPr>
        <p:sp>
          <p:nvSpPr>
            <p:cNvPr id="92" name="Google Shape;92;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3" name="Google Shape;9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4" name="Google Shape;94;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95" name="Google Shape;95;p7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96" name="Google Shape;96;p7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7" name="Google Shape;97;p7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8" name="Google Shape;98;p7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587037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49732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37266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84909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p:cNvGrpSpPr>
            <a:grpSpLocks/>
          </p:cNvGrpSpPr>
          <p:nvPr userDrawn="1"/>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7" y="381002"/>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26196"/>
            <a:ext cx="58674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67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67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8865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6" name="Rectangle 6"/>
          <p:cNvSpPr>
            <a:spLocks noGrp="1" noChangeArrowheads="1"/>
          </p:cNvSpPr>
          <p:nvPr>
            <p:ph type="sldNum" sz="quarter" idx="12"/>
          </p:nvPr>
        </p:nvSpPr>
        <p:spPr/>
        <p:txBody>
          <a:bodyPr/>
          <a:lstStyle>
            <a:lvl1pPr>
              <a:defRPr/>
            </a:lvl1pPr>
          </a:lstStyle>
          <a:p>
            <a:pPr defTabSz="685800">
              <a:buClrTx/>
              <a:defRPr/>
            </a:pPr>
            <a:fld id="{86E25CF2-4D86-404D-A2CE-7F6006C504FA}"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27669326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2"/>
            <a:ext cx="8229600" cy="4525963"/>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6" name="Rectangle 6"/>
          <p:cNvSpPr>
            <a:spLocks noGrp="1" noChangeArrowheads="1"/>
          </p:cNvSpPr>
          <p:nvPr>
            <p:ph type="sldNum" sz="quarter" idx="12"/>
          </p:nvPr>
        </p:nvSpPr>
        <p:spPr/>
        <p:txBody>
          <a:bodyPr/>
          <a:lstStyle>
            <a:lvl1pPr>
              <a:defRPr/>
            </a:lvl1pPr>
          </a:lstStyle>
          <a:p>
            <a:pPr defTabSz="685800">
              <a:buClrTx/>
              <a:defRPr/>
            </a:pPr>
            <a:fld id="{359740DE-BB37-49E6-961D-4B40E9602EB0}"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6318357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4"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6"/>
          <p:cNvSpPr>
            <a:spLocks noGrp="1" noChangeArrowheads="1"/>
          </p:cNvSpPr>
          <p:nvPr>
            <p:ph type="sldNum" sz="quarter" idx="12"/>
          </p:nvPr>
        </p:nvSpPr>
        <p:spPr/>
        <p:txBody>
          <a:bodyPr/>
          <a:lstStyle>
            <a:lvl1pPr>
              <a:defRPr/>
            </a:lvl1pPr>
          </a:lstStyle>
          <a:p>
            <a:pPr defTabSz="685800">
              <a:buClrTx/>
              <a:defRPr/>
            </a:pPr>
            <a:fld id="{4C97D8E2-CAD6-499A-B52F-204424DF5D1A}"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71670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vl1pPr>
          </a:lstStyle>
          <a:p>
            <a:pPr defTabSz="685800">
              <a:buClrTx/>
              <a:defRPr/>
            </a:pPr>
            <a:endParaRPr lang="en-US" kern="1200">
              <a:solidFill>
                <a:prstClr val="black">
                  <a:tint val="75000"/>
                </a:prstClr>
              </a:solidFill>
              <a:ea typeface="+mn-ea"/>
            </a:endParaRPr>
          </a:p>
        </p:txBody>
      </p:sp>
      <p:sp>
        <p:nvSpPr>
          <p:cNvPr id="6" name="Rectangle 5"/>
          <p:cNvSpPr>
            <a:spLocks noGrp="1" noChangeArrowheads="1"/>
          </p:cNvSpPr>
          <p:nvPr>
            <p:ph type="ftr" sz="quarter" idx="11"/>
          </p:nvPr>
        </p:nvSpPr>
        <p:spPr/>
        <p:txBody>
          <a:bodyPr/>
          <a:lstStyle>
            <a:lvl1pPr eaLnBrk="1" hangingPunct="1">
              <a:defRPr/>
            </a:lvl1pPr>
          </a:lstStyle>
          <a:p>
            <a:pPr defTabSz="685800">
              <a:buClrTx/>
              <a:defRPr/>
            </a:pPr>
            <a:endParaRPr lang="en-US" kern="1200">
              <a:solidFill>
                <a:prstClr val="black">
                  <a:tint val="75000"/>
                </a:prstClr>
              </a:solidFill>
              <a:ea typeface="+mn-ea"/>
            </a:endParaRPr>
          </a:p>
        </p:txBody>
      </p:sp>
      <p:sp>
        <p:nvSpPr>
          <p:cNvPr id="7" name="Rectangle 6"/>
          <p:cNvSpPr>
            <a:spLocks noGrp="1" noChangeArrowheads="1"/>
          </p:cNvSpPr>
          <p:nvPr>
            <p:ph type="sldNum" sz="quarter" idx="12"/>
          </p:nvPr>
        </p:nvSpPr>
        <p:spPr/>
        <p:txBody>
          <a:bodyPr/>
          <a:lstStyle>
            <a:lvl1pPr eaLnBrk="1" hangingPunct="1">
              <a:defRPr/>
            </a:lvl1pPr>
          </a:lstStyle>
          <a:p>
            <a:pPr defTabSz="685800">
              <a:buClrTx/>
              <a:defRPr/>
            </a:pPr>
            <a:fld id="{DDEC55B8-50EE-4FF4-AB23-D5DCFBED693F}"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834357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4" name="Holder 4"/>
          <p:cNvSpPr>
            <a:spLocks noGrp="1"/>
          </p:cNvSpPr>
          <p:nvPr>
            <p:ph type="ftr" sz="quarter" idx="10"/>
          </p:nvPr>
        </p:nvSpPr>
        <p:spPr/>
        <p:txBody>
          <a:bodyPr lIns="0" tIns="0" rIns="0" bIns="0"/>
          <a:lstStyle>
            <a:lvl1pPr algn="ctr">
              <a:defRPr>
                <a:solidFill>
                  <a:schemeClr val="tx1">
                    <a:tint val="75000"/>
                  </a:schemeClr>
                </a:solidFill>
              </a:defRPr>
            </a:lvl1pPr>
          </a:lstStyle>
          <a:p>
            <a:pPr defTabSz="685800">
              <a:buClrTx/>
              <a:defRPr/>
            </a:pPr>
            <a:endParaRPr lang="en-US" kern="1200">
              <a:solidFill>
                <a:prstClr val="black">
                  <a:tint val="75000"/>
                </a:prstClr>
              </a:solidFill>
              <a:ea typeface="+mn-ea"/>
            </a:endParaRPr>
          </a:p>
        </p:txBody>
      </p:sp>
      <p:sp>
        <p:nvSpPr>
          <p:cNvPr id="5" name="Holder 5"/>
          <p:cNvSpPr>
            <a:spLocks noGrp="1"/>
          </p:cNvSpPr>
          <p:nvPr>
            <p:ph type="dt" sz="half" idx="11"/>
          </p:nvPr>
        </p:nvSpPr>
        <p:spPr/>
        <p:txBody>
          <a:bodyPr lIns="0" tIns="0" rIns="0" bIns="0"/>
          <a:lstStyle>
            <a:lvl1pPr algn="l">
              <a:defRPr>
                <a:solidFill>
                  <a:schemeClr val="tx1">
                    <a:tint val="75000"/>
                  </a:schemeClr>
                </a:solidFill>
              </a:defRPr>
            </a:lvl1pPr>
          </a:lstStyle>
          <a:p>
            <a:pPr defTabSz="685800">
              <a:buClrTx/>
              <a:defRPr/>
            </a:pPr>
            <a:endParaRPr lang="en-US" kern="1200">
              <a:solidFill>
                <a:prstClr val="black">
                  <a:tint val="75000"/>
                </a:prstClr>
              </a:solidFill>
              <a:ea typeface="+mn-ea"/>
            </a:endParaRPr>
          </a:p>
        </p:txBody>
      </p:sp>
      <p:sp>
        <p:nvSpPr>
          <p:cNvPr id="6" name="Holder 6"/>
          <p:cNvSpPr>
            <a:spLocks noGrp="1"/>
          </p:cNvSpPr>
          <p:nvPr>
            <p:ph type="sldNum" sz="quarter" idx="12"/>
          </p:nvPr>
        </p:nvSpPr>
        <p:spPr/>
        <p:txBody>
          <a:bodyPr lIns="0" tIns="0" rIns="0" bIns="0"/>
          <a:lstStyle>
            <a:lvl1pPr marL="45317">
              <a:lnSpc>
                <a:spcPts val="797"/>
              </a:lnSpc>
              <a:defRPr sz="714" b="0" i="0" spc="30">
                <a:solidFill>
                  <a:schemeClr val="tx1"/>
                </a:solidFill>
                <a:latin typeface="Calibri"/>
                <a:cs typeface="Calibri"/>
              </a:defRPr>
            </a:lvl1pPr>
          </a:lstStyle>
          <a:p>
            <a:pPr defTabSz="685800">
              <a:buClrTx/>
              <a:defRPr/>
            </a:pPr>
            <a:fld id="{42FC11DA-09AB-4006-B328-0F59795912AE}" type="slidenum">
              <a:rPr lang="en-IN" kern="1200" smtClean="0">
                <a:solidFill>
                  <a:prstClr val="black"/>
                </a:solidFill>
                <a:ea typeface="+mn-ea"/>
              </a:rPr>
              <a:pPr defTabSz="685800">
                <a:buClrTx/>
                <a:defRPr/>
              </a:pPr>
              <a:t>‹#›</a:t>
            </a:fld>
            <a:r>
              <a:rPr lang="en-IN" kern="1200" spc="65">
                <a:solidFill>
                  <a:prstClr val="black"/>
                </a:solidFill>
                <a:ea typeface="+mn-ea"/>
              </a:rPr>
              <a:t> </a:t>
            </a:r>
            <a:r>
              <a:rPr lang="en-IN" kern="1200" spc="113">
                <a:solidFill>
                  <a:prstClr val="black"/>
                </a:solidFill>
                <a:ea typeface="+mn-ea"/>
              </a:rPr>
              <a:t>/</a:t>
            </a:r>
            <a:r>
              <a:rPr lang="en-IN" kern="1200" spc="71">
                <a:solidFill>
                  <a:prstClr val="black"/>
                </a:solidFill>
                <a:ea typeface="+mn-ea"/>
              </a:rPr>
              <a:t> </a:t>
            </a:r>
            <a:r>
              <a:rPr lang="en-IN" kern="1200">
                <a:solidFill>
                  <a:prstClr val="black"/>
                </a:solidFill>
                <a:ea typeface="+mn-ea"/>
              </a:rPr>
              <a:t>69</a:t>
            </a:r>
            <a:endParaRPr lang="en-IN" kern="1200" dirty="0">
              <a:solidFill>
                <a:prstClr val="black"/>
              </a:solidFill>
              <a:ea typeface="+mn-ea"/>
            </a:endParaRPr>
          </a:p>
        </p:txBody>
      </p:sp>
    </p:spTree>
    <p:extLst>
      <p:ext uri="{BB962C8B-B14F-4D97-AF65-F5344CB8AC3E}">
        <p14:creationId xmlns:p14="http://schemas.microsoft.com/office/powerpoint/2010/main" val="18458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9"/>
        <p:cNvGrpSpPr/>
        <p:nvPr/>
      </p:nvGrpSpPr>
      <p:grpSpPr>
        <a:xfrm>
          <a:off x="0" y="0"/>
          <a:ext cx="0" cy="0"/>
          <a:chOff x="0" y="0"/>
          <a:chExt cx="0" cy="0"/>
        </a:xfrm>
      </p:grpSpPr>
      <p:grpSp>
        <p:nvGrpSpPr>
          <p:cNvPr id="100" name="Google Shape;100;p78"/>
          <p:cNvGrpSpPr/>
          <p:nvPr/>
        </p:nvGrpSpPr>
        <p:grpSpPr>
          <a:xfrm>
            <a:off x="0" y="1295400"/>
            <a:ext cx="7010400" cy="46038"/>
            <a:chOff x="1905000" y="6553200"/>
            <a:chExt cx="7010400" cy="45719"/>
          </a:xfrm>
        </p:grpSpPr>
        <p:sp>
          <p:nvSpPr>
            <p:cNvPr id="101" name="Google Shape;101;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3" name="Google Shape;103;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4" name="Google Shape;104;p78"/>
          <p:cNvGrpSpPr/>
          <p:nvPr/>
        </p:nvGrpSpPr>
        <p:grpSpPr>
          <a:xfrm>
            <a:off x="2133600" y="6553200"/>
            <a:ext cx="7010400" cy="46038"/>
            <a:chOff x="1905000" y="6553200"/>
            <a:chExt cx="7010400" cy="45719"/>
          </a:xfrm>
        </p:grpSpPr>
        <p:sp>
          <p:nvSpPr>
            <p:cNvPr id="105" name="Google Shape;105;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7" name="Google Shape;107;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8" name="Google Shape;10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9" name="Google Shape;109;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10" name="Google Shape;110;p7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1" name="Google Shape;111;p7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2" name="Google Shape;112;p7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3" name="Google Shape;113;p7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4" name="Google Shape;114;p7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685800">
              <a:buClrTx/>
              <a:defRPr/>
            </a:pPr>
            <a:endParaRPr lang="en-US" kern="1200" dirty="0">
              <a:solidFill>
                <a:prstClr val="black">
                  <a:tint val="75000"/>
                </a:prstClr>
              </a:solidFill>
              <a:ea typeface="+mn-ea"/>
            </a:endParaRPr>
          </a:p>
        </p:txBody>
      </p:sp>
      <p:sp>
        <p:nvSpPr>
          <p:cNvPr id="3" name="Footer Placeholder 4"/>
          <p:cNvSpPr>
            <a:spLocks noGrp="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4" name="Slide Number Placeholder 5"/>
          <p:cNvSpPr>
            <a:spLocks noGrp="1"/>
          </p:cNvSpPr>
          <p:nvPr>
            <p:ph type="sldNum" sz="quarter" idx="12"/>
          </p:nvPr>
        </p:nvSpPr>
        <p:spPr/>
        <p:txBody>
          <a:bodyPr/>
          <a:lstStyle>
            <a:lvl1pPr>
              <a:defRPr/>
            </a:lvl1pPr>
          </a:lstStyle>
          <a:p>
            <a:pPr defTabSz="685800">
              <a:buClrTx/>
              <a:defRPr/>
            </a:pPr>
            <a:fld id="{F1D8E372-7E21-47F8-B2D7-46192E5705AD}" type="slidenum">
              <a:rPr lang="en-US" kern="1200" smtClean="0">
                <a:solidFill>
                  <a:prstClr val="black">
                    <a:tint val="75000"/>
                  </a:prstClr>
                </a:solidFill>
                <a:ea typeface="+mn-ea"/>
              </a:rPr>
              <a:pPr defTabSz="685800">
                <a:buClrTx/>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5953347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6186683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bg object 17"/>
          <p:cNvSpPr/>
          <p:nvPr/>
        </p:nvSpPr>
        <p:spPr>
          <a:xfrm>
            <a:off x="6909816" y="6550152"/>
            <a:ext cx="2234565" cy="45720"/>
          </a:xfrm>
          <a:custGeom>
            <a:avLst/>
            <a:gdLst/>
            <a:ahLst/>
            <a:cxnLst/>
            <a:rect l="l" t="t" r="r" b="b"/>
            <a:pathLst>
              <a:path w="2234565" h="45720">
                <a:moveTo>
                  <a:pt x="2234183" y="0"/>
                </a:moveTo>
                <a:lnTo>
                  <a:pt x="0" y="0"/>
                </a:lnTo>
                <a:lnTo>
                  <a:pt x="0" y="45720"/>
                </a:lnTo>
                <a:lnTo>
                  <a:pt x="2234183" y="45720"/>
                </a:lnTo>
                <a:lnTo>
                  <a:pt x="2234183" y="0"/>
                </a:lnTo>
                <a:close/>
              </a:path>
            </a:pathLst>
          </a:custGeom>
          <a:solidFill>
            <a:srgbClr val="E21C2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084832" y="6550152"/>
            <a:ext cx="2581910" cy="48895"/>
          </a:xfrm>
          <a:custGeom>
            <a:avLst/>
            <a:gdLst/>
            <a:ahLst/>
            <a:cxnLst/>
            <a:rect l="l" t="t" r="r" b="b"/>
            <a:pathLst>
              <a:path w="2581910" h="48895">
                <a:moveTo>
                  <a:pt x="2581656" y="0"/>
                </a:moveTo>
                <a:lnTo>
                  <a:pt x="0" y="0"/>
                </a:lnTo>
                <a:lnTo>
                  <a:pt x="0" y="48768"/>
                </a:lnTo>
                <a:lnTo>
                  <a:pt x="2581656" y="48768"/>
                </a:lnTo>
                <a:lnTo>
                  <a:pt x="2581656"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bg object 22"/>
          <p:cNvPicPr/>
          <p:nvPr/>
        </p:nvPicPr>
        <p:blipFill>
          <a:blip r:embed="rId2" cstate="print"/>
          <a:stretch>
            <a:fillRect/>
          </a:stretch>
        </p:blipFill>
        <p:spPr>
          <a:xfrm>
            <a:off x="6629400" y="0"/>
            <a:ext cx="2194559" cy="691896"/>
          </a:xfrm>
          <a:prstGeom prst="rect">
            <a:avLst/>
          </a:prstGeom>
        </p:spPr>
      </p:pic>
      <p:sp>
        <p:nvSpPr>
          <p:cNvPr id="23" name="bg object 23"/>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bg object 24"/>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bg object 25"/>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ctrTitle"/>
          </p:nvPr>
        </p:nvSpPr>
        <p:spPr>
          <a:xfrm>
            <a:off x="383540" y="275590"/>
            <a:ext cx="3446145" cy="39115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51733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85310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Holder 7"/>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4254394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629400" y="0"/>
            <a:ext cx="2194559" cy="691896"/>
          </a:xfrm>
          <a:prstGeom prst="rect">
            <a:avLst/>
          </a:prstGeom>
        </p:spPr>
      </p:pic>
      <p:sp>
        <p:nvSpPr>
          <p:cNvPr id="17" name="bg object 1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bg object 22"/>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5" name="Holder 5"/>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882958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4" name="Holder 4"/>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4847132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332454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7841472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grpSp>
        <p:nvGrpSpPr>
          <p:cNvPr id="5"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Times New Roman" panose="02020603050405020304" pitchFamily="18"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87098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5"/>
        <p:cNvGrpSpPr/>
        <p:nvPr/>
      </p:nvGrpSpPr>
      <p:grpSpPr>
        <a:xfrm>
          <a:off x="0" y="0"/>
          <a:ext cx="0" cy="0"/>
          <a:chOff x="0" y="0"/>
          <a:chExt cx="0" cy="0"/>
        </a:xfrm>
      </p:grpSpPr>
      <p:grpSp>
        <p:nvGrpSpPr>
          <p:cNvPr id="116" name="Google Shape;116;p79"/>
          <p:cNvGrpSpPr/>
          <p:nvPr/>
        </p:nvGrpSpPr>
        <p:grpSpPr>
          <a:xfrm>
            <a:off x="0" y="1295400"/>
            <a:ext cx="7010400" cy="46038"/>
            <a:chOff x="1905000" y="6553200"/>
            <a:chExt cx="7010400" cy="45719"/>
          </a:xfrm>
        </p:grpSpPr>
        <p:sp>
          <p:nvSpPr>
            <p:cNvPr id="117" name="Google Shape;117;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8" name="Google Shape;118;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9" name="Google Shape;119;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0" name="Google Shape;120;p79"/>
          <p:cNvGrpSpPr/>
          <p:nvPr/>
        </p:nvGrpSpPr>
        <p:grpSpPr>
          <a:xfrm>
            <a:off x="2133600" y="6553200"/>
            <a:ext cx="7010400" cy="46038"/>
            <a:chOff x="1905000" y="6553200"/>
            <a:chExt cx="7010400" cy="45719"/>
          </a:xfrm>
        </p:grpSpPr>
        <p:sp>
          <p:nvSpPr>
            <p:cNvPr id="121" name="Google Shape;121;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2" name="Google Shape;122;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24" name="Google Shape;124;p7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25" name="Google Shape;125;p7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26" name="Google Shape;126;p7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4"/>
        <p:cNvGrpSpPr/>
        <p:nvPr/>
      </p:nvGrpSpPr>
      <p:grpSpPr>
        <a:xfrm>
          <a:off x="0" y="0"/>
          <a:ext cx="0" cy="0"/>
          <a:chOff x="0" y="0"/>
          <a:chExt cx="0" cy="0"/>
        </a:xfrm>
      </p:grpSpPr>
      <p:sp>
        <p:nvSpPr>
          <p:cNvPr id="205" name="Google Shape;205;p6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6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0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747527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9"/>
        <p:cNvGrpSpPr/>
        <p:nvPr/>
      </p:nvGrpSpPr>
      <p:grpSpPr>
        <a:xfrm>
          <a:off x="0" y="0"/>
          <a:ext cx="0" cy="0"/>
          <a:chOff x="0" y="0"/>
          <a:chExt cx="0" cy="0"/>
        </a:xfrm>
      </p:grpSpPr>
      <p:sp>
        <p:nvSpPr>
          <p:cNvPr id="210" name="Google Shape;210;p6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11" name="Google Shape;211;p62"/>
          <p:cNvGrpSpPr/>
          <p:nvPr/>
        </p:nvGrpSpPr>
        <p:grpSpPr>
          <a:xfrm>
            <a:off x="2084388" y="6550025"/>
            <a:ext cx="7059612" cy="49213"/>
            <a:chOff x="2083888" y="6550671"/>
            <a:chExt cx="7060112" cy="48665"/>
          </a:xfrm>
        </p:grpSpPr>
        <p:sp>
          <p:nvSpPr>
            <p:cNvPr id="212" name="Google Shape;212;p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3" name="Google Shape;213;p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4" name="Google Shape;214;p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215" name="Google Shape;215;p6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16" name="Google Shape;216;p62"/>
          <p:cNvGrpSpPr/>
          <p:nvPr/>
        </p:nvGrpSpPr>
        <p:grpSpPr>
          <a:xfrm>
            <a:off x="2133600" y="6553200"/>
            <a:ext cx="7010400" cy="46038"/>
            <a:chOff x="1905000" y="6553200"/>
            <a:chExt cx="7010400" cy="45719"/>
          </a:xfrm>
        </p:grpSpPr>
        <p:sp>
          <p:nvSpPr>
            <p:cNvPr id="217" name="Google Shape;217;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8" name="Google Shape;218;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9" name="Google Shape;219;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20" name="Google Shape;220;p62"/>
          <p:cNvGrpSpPr/>
          <p:nvPr/>
        </p:nvGrpSpPr>
        <p:grpSpPr>
          <a:xfrm>
            <a:off x="0" y="1295400"/>
            <a:ext cx="7010400" cy="46038"/>
            <a:chOff x="1905000" y="6553200"/>
            <a:chExt cx="7010400" cy="45719"/>
          </a:xfrm>
        </p:grpSpPr>
        <p:sp>
          <p:nvSpPr>
            <p:cNvPr id="221" name="Google Shape;221;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2" name="Google Shape;222;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3" name="Google Shape;223;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224" name="Google Shape;224;p6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9764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6"/>
        <p:cNvGrpSpPr/>
        <p:nvPr/>
      </p:nvGrpSpPr>
      <p:grpSpPr>
        <a:xfrm>
          <a:off x="0" y="0"/>
          <a:ext cx="0" cy="0"/>
          <a:chOff x="0" y="0"/>
          <a:chExt cx="0" cy="0"/>
        </a:xfrm>
      </p:grpSpPr>
      <p:sp>
        <p:nvSpPr>
          <p:cNvPr id="227" name="Google Shape;227;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grpSp>
        <p:nvGrpSpPr>
          <p:cNvPr id="228" name="Google Shape;228;p67"/>
          <p:cNvGrpSpPr/>
          <p:nvPr/>
        </p:nvGrpSpPr>
        <p:grpSpPr>
          <a:xfrm>
            <a:off x="2084388" y="6550025"/>
            <a:ext cx="7059612" cy="49213"/>
            <a:chOff x="2083888" y="6550671"/>
            <a:chExt cx="7060112" cy="48665"/>
          </a:xfrm>
        </p:grpSpPr>
        <p:sp>
          <p:nvSpPr>
            <p:cNvPr id="229" name="Google Shape;229;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230;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1" name="Google Shape;231;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232" name="Google Shape;232;p67"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233" name="Google Shape;233;p67"/>
          <p:cNvGrpSpPr/>
          <p:nvPr/>
        </p:nvGrpSpPr>
        <p:grpSpPr>
          <a:xfrm>
            <a:off x="2133600" y="6553200"/>
            <a:ext cx="7010400" cy="46038"/>
            <a:chOff x="1905000" y="6553200"/>
            <a:chExt cx="7010400" cy="45719"/>
          </a:xfrm>
        </p:grpSpPr>
        <p:sp>
          <p:nvSpPr>
            <p:cNvPr id="234" name="Google Shape;23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23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6" name="Google Shape;23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237" name="Google Shape;237;p67"/>
          <p:cNvGrpSpPr/>
          <p:nvPr/>
        </p:nvGrpSpPr>
        <p:grpSpPr>
          <a:xfrm>
            <a:off x="0" y="1295400"/>
            <a:ext cx="7010400" cy="46038"/>
            <a:chOff x="1905000" y="6553200"/>
            <a:chExt cx="7010400" cy="45719"/>
          </a:xfrm>
        </p:grpSpPr>
        <p:sp>
          <p:nvSpPr>
            <p:cNvPr id="238" name="Google Shape;238;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9" name="Google Shape;239;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0" name="Google Shape;240;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41" name="Google Shape;241;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19111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6" name="Google Shape;246;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7" name="Google Shape;247;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011564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8"/>
        <p:cNvGrpSpPr/>
        <p:nvPr/>
      </p:nvGrpSpPr>
      <p:grpSpPr>
        <a:xfrm>
          <a:off x="0" y="0"/>
          <a:ext cx="0" cy="0"/>
          <a:chOff x="0" y="0"/>
          <a:chExt cx="0" cy="0"/>
        </a:xfrm>
      </p:grpSpPr>
      <p:sp>
        <p:nvSpPr>
          <p:cNvPr id="249" name="Google Shape;249;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8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51" name="Google Shape;251;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2" name="Google Shape;252;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3" name="Google Shape;253;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383840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54"/>
        <p:cNvGrpSpPr/>
        <p:nvPr/>
      </p:nvGrpSpPr>
      <p:grpSpPr>
        <a:xfrm>
          <a:off x="0" y="0"/>
          <a:ext cx="0" cy="0"/>
          <a:chOff x="0" y="0"/>
          <a:chExt cx="0" cy="0"/>
        </a:xfrm>
      </p:grpSpPr>
      <p:sp>
        <p:nvSpPr>
          <p:cNvPr id="255" name="Google Shape;255;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Google Shape;256;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9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8" name="Google Shape;258;p9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4634410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9"/>
        <p:cNvGrpSpPr/>
        <p:nvPr/>
      </p:nvGrpSpPr>
      <p:grpSpPr>
        <a:xfrm>
          <a:off x="0" y="0"/>
          <a:ext cx="0" cy="0"/>
          <a:chOff x="0" y="0"/>
          <a:chExt cx="0" cy="0"/>
        </a:xfrm>
      </p:grpSpPr>
      <p:sp>
        <p:nvSpPr>
          <p:cNvPr id="260" name="Google Shape;260;p9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2" name="Google Shape;262;p9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3" name="Google Shape;263;p9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7712427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4"/>
        <p:cNvGrpSpPr/>
        <p:nvPr/>
      </p:nvGrpSpPr>
      <p:grpSpPr>
        <a:xfrm>
          <a:off x="0" y="0"/>
          <a:ext cx="0" cy="0"/>
          <a:chOff x="0" y="0"/>
          <a:chExt cx="0" cy="0"/>
        </a:xfrm>
      </p:grpSpPr>
      <p:sp>
        <p:nvSpPr>
          <p:cNvPr id="265" name="Google Shape;265;p9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9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7" name="Google Shape;267;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8" name="Google Shape;268;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9" name="Google Shape;269;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2559621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0"/>
        <p:cNvGrpSpPr/>
        <p:nvPr/>
      </p:nvGrpSpPr>
      <p:grpSpPr>
        <a:xfrm>
          <a:off x="0" y="0"/>
          <a:ext cx="0" cy="0"/>
          <a:chOff x="0" y="0"/>
          <a:chExt cx="0" cy="0"/>
        </a:xfrm>
      </p:grpSpPr>
      <p:sp>
        <p:nvSpPr>
          <p:cNvPr id="271" name="Google Shape;271;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9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3" name="Google Shape;273;p9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4" name="Google Shape;27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5" name="Google Shape;27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6" name="Google Shape;276;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8087243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77"/>
        <p:cNvGrpSpPr/>
        <p:nvPr/>
      </p:nvGrpSpPr>
      <p:grpSpPr>
        <a:xfrm>
          <a:off x="0" y="0"/>
          <a:ext cx="0" cy="0"/>
          <a:chOff x="0" y="0"/>
          <a:chExt cx="0" cy="0"/>
        </a:xfrm>
      </p:grpSpPr>
      <p:sp>
        <p:nvSpPr>
          <p:cNvPr id="278" name="Google Shape;27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 name="Google Shape;279;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0" name="Google Shape;280;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1" name="Google Shape;281;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2" name="Google Shape;282;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3" name="Google Shape;283;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4" name="Google Shape;284;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5" name="Google Shape;285;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6297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7"/>
        <p:cNvGrpSpPr/>
        <p:nvPr/>
      </p:nvGrpSpPr>
      <p:grpSpPr>
        <a:xfrm>
          <a:off x="0" y="0"/>
          <a:ext cx="0" cy="0"/>
          <a:chOff x="0" y="0"/>
          <a:chExt cx="0" cy="0"/>
        </a:xfrm>
      </p:grpSpPr>
      <p:grpSp>
        <p:nvGrpSpPr>
          <p:cNvPr id="128" name="Google Shape;128;p80"/>
          <p:cNvGrpSpPr/>
          <p:nvPr/>
        </p:nvGrpSpPr>
        <p:grpSpPr>
          <a:xfrm>
            <a:off x="0" y="1295400"/>
            <a:ext cx="7010400" cy="46038"/>
            <a:chOff x="1905000" y="6553200"/>
            <a:chExt cx="7010400" cy="45719"/>
          </a:xfrm>
        </p:grpSpPr>
        <p:sp>
          <p:nvSpPr>
            <p:cNvPr id="129" name="Google Shape;129;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0" name="Google Shape;130;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2" name="Google Shape;132;p80"/>
          <p:cNvGrpSpPr/>
          <p:nvPr/>
        </p:nvGrpSpPr>
        <p:grpSpPr>
          <a:xfrm>
            <a:off x="2133600" y="6553200"/>
            <a:ext cx="7010400" cy="46038"/>
            <a:chOff x="1905000" y="6553200"/>
            <a:chExt cx="7010400" cy="45719"/>
          </a:xfrm>
        </p:grpSpPr>
        <p:sp>
          <p:nvSpPr>
            <p:cNvPr id="133" name="Google Shape;133;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4" name="Google Shape;134;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5" name="Google Shape;135;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6" name="Google Shape;136;p8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7" name="Google Shape;137;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8" name="Google Shape;138;p8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8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8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8" name="Google Shape;288;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9" name="Google Shape;289;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0770772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90"/>
        <p:cNvGrpSpPr/>
        <p:nvPr/>
      </p:nvGrpSpPr>
      <p:grpSpPr>
        <a:xfrm>
          <a:off x="0" y="0"/>
          <a:ext cx="0" cy="0"/>
          <a:chOff x="0" y="0"/>
          <a:chExt cx="0" cy="0"/>
        </a:xfrm>
      </p:grpSpPr>
      <p:sp>
        <p:nvSpPr>
          <p:cNvPr id="291" name="Google Shape;291;p9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2" name="Google Shape;292;p9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93" name="Google Shape;293;p9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94" name="Google Shape;294;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5" name="Google Shape;295;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6" name="Google Shape;296;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7768796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97"/>
        <p:cNvGrpSpPr/>
        <p:nvPr/>
      </p:nvGrpSpPr>
      <p:grpSpPr>
        <a:xfrm>
          <a:off x="0" y="0"/>
          <a:ext cx="0" cy="0"/>
          <a:chOff x="0" y="0"/>
          <a:chExt cx="0" cy="0"/>
        </a:xfrm>
      </p:grpSpPr>
      <p:sp>
        <p:nvSpPr>
          <p:cNvPr id="298" name="Google Shape;298;p9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9" name="Google Shape;299;p99"/>
          <p:cNvSpPr>
            <a:spLocks noGrp="1"/>
          </p:cNvSpPr>
          <p:nvPr>
            <p:ph type="pic" idx="2"/>
          </p:nvPr>
        </p:nvSpPr>
        <p:spPr>
          <a:xfrm>
            <a:off x="1792288" y="612775"/>
            <a:ext cx="5486400" cy="4114800"/>
          </a:xfrm>
          <a:prstGeom prst="rect">
            <a:avLst/>
          </a:prstGeom>
          <a:noFill/>
          <a:ln>
            <a:noFill/>
          </a:ln>
        </p:spPr>
      </p:sp>
      <p:sp>
        <p:nvSpPr>
          <p:cNvPr id="300" name="Google Shape;300;p9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1" name="Google Shape;301;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2" name="Google Shape;302;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3" name="Google Shape;303;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00322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04"/>
        <p:cNvGrpSpPr/>
        <p:nvPr/>
      </p:nvGrpSpPr>
      <p:grpSpPr>
        <a:xfrm>
          <a:off x="0" y="0"/>
          <a:ext cx="0" cy="0"/>
          <a:chOff x="0" y="0"/>
          <a:chExt cx="0" cy="0"/>
        </a:xfrm>
      </p:grpSpPr>
      <p:sp>
        <p:nvSpPr>
          <p:cNvPr id="305" name="Google Shape;305;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p10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7" name="Google Shape;307;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8" name="Google Shape;308;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9" name="Google Shape;309;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7223948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10"/>
        <p:cNvGrpSpPr/>
        <p:nvPr/>
      </p:nvGrpSpPr>
      <p:grpSpPr>
        <a:xfrm>
          <a:off x="0" y="0"/>
          <a:ext cx="0" cy="0"/>
          <a:chOff x="0" y="0"/>
          <a:chExt cx="0" cy="0"/>
        </a:xfrm>
      </p:grpSpPr>
      <p:sp>
        <p:nvSpPr>
          <p:cNvPr id="311" name="Google Shape;311;p10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2" name="Google Shape;312;p10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3" name="Google Shape;313;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4" name="Google Shape;314;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5" name="Google Shape;315;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365551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51"/>
        <p:cNvGrpSpPr/>
        <p:nvPr/>
      </p:nvGrpSpPr>
      <p:grpSpPr>
        <a:xfrm>
          <a:off x="0" y="0"/>
          <a:ext cx="0" cy="0"/>
          <a:chOff x="0" y="0"/>
          <a:chExt cx="0" cy="0"/>
        </a:xfrm>
      </p:grpSpPr>
      <p:sp>
        <p:nvSpPr>
          <p:cNvPr id="952" name="Google Shape;952;p7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953" name="Google Shape;953;p76"/>
          <p:cNvGrpSpPr/>
          <p:nvPr/>
        </p:nvGrpSpPr>
        <p:grpSpPr>
          <a:xfrm>
            <a:off x="2084388" y="6550025"/>
            <a:ext cx="7059612" cy="49213"/>
            <a:chOff x="2083888" y="6550671"/>
            <a:chExt cx="7060112" cy="48665"/>
          </a:xfrm>
        </p:grpSpPr>
        <p:sp>
          <p:nvSpPr>
            <p:cNvPr id="954" name="Google Shape;954;p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5" name="Google Shape;955;p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6" name="Google Shape;956;p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957" name="Google Shape;957;p76"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958" name="Google Shape;958;p76"/>
          <p:cNvGrpSpPr/>
          <p:nvPr/>
        </p:nvGrpSpPr>
        <p:grpSpPr>
          <a:xfrm>
            <a:off x="2133600" y="6553200"/>
            <a:ext cx="7010400" cy="46038"/>
            <a:chOff x="1905000" y="6553200"/>
            <a:chExt cx="7010400" cy="45719"/>
          </a:xfrm>
        </p:grpSpPr>
        <p:sp>
          <p:nvSpPr>
            <p:cNvPr id="959" name="Google Shape;959;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0" name="Google Shape;96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1" name="Google Shape;961;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962" name="Google Shape;962;p76"/>
          <p:cNvGrpSpPr/>
          <p:nvPr/>
        </p:nvGrpSpPr>
        <p:grpSpPr>
          <a:xfrm>
            <a:off x="0" y="1295400"/>
            <a:ext cx="7010400" cy="46038"/>
            <a:chOff x="1905000" y="6553200"/>
            <a:chExt cx="7010400" cy="45719"/>
          </a:xfrm>
        </p:grpSpPr>
        <p:sp>
          <p:nvSpPr>
            <p:cNvPr id="963" name="Google Shape;963;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4" name="Google Shape;964;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5" name="Google Shape;965;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966" name="Google Shape;966;p7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7" name="Google Shape;967;p7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243183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68"/>
        <p:cNvGrpSpPr/>
        <p:nvPr/>
      </p:nvGrpSpPr>
      <p:grpSpPr>
        <a:xfrm>
          <a:off x="0" y="0"/>
          <a:ext cx="0" cy="0"/>
          <a:chOff x="0" y="0"/>
          <a:chExt cx="0" cy="0"/>
        </a:xfrm>
      </p:grpSpPr>
      <p:sp>
        <p:nvSpPr>
          <p:cNvPr id="969" name="Google Shape;969;p13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70" name="Google Shape;970;p13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1" name="Google Shape;971;p13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2" name="Google Shape;972;p13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73" name="Google Shape;973;p138"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974" name="Google Shape;974;p13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5" name="Google Shape;975;p13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6" name="Google Shape;976;p13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7" name="Google Shape;977;p13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637372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78"/>
        <p:cNvGrpSpPr/>
        <p:nvPr/>
      </p:nvGrpSpPr>
      <p:grpSpPr>
        <a:xfrm>
          <a:off x="0" y="0"/>
          <a:ext cx="0" cy="0"/>
          <a:chOff x="0" y="0"/>
          <a:chExt cx="0" cy="0"/>
        </a:xfrm>
      </p:grpSpPr>
      <p:sp>
        <p:nvSpPr>
          <p:cNvPr id="979" name="Google Shape;979;p13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0" name="Google Shape;980;p13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81" name="Google Shape;981;p1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2" name="Google Shape;982;p1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3" name="Google Shape;983;p1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633976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84"/>
        <p:cNvGrpSpPr/>
        <p:nvPr/>
      </p:nvGrpSpPr>
      <p:grpSpPr>
        <a:xfrm>
          <a:off x="0" y="0"/>
          <a:ext cx="0" cy="0"/>
          <a:chOff x="0" y="0"/>
          <a:chExt cx="0" cy="0"/>
        </a:xfrm>
      </p:grpSpPr>
      <p:sp>
        <p:nvSpPr>
          <p:cNvPr id="985" name="Google Shape;985;p1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6" name="Google Shape;986;p1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7" name="Google Shape;987;p1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8" name="Google Shape;988;p1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9" name="Google Shape;989;p1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78371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90"/>
        <p:cNvGrpSpPr/>
        <p:nvPr/>
      </p:nvGrpSpPr>
      <p:grpSpPr>
        <a:xfrm>
          <a:off x="0" y="0"/>
          <a:ext cx="0" cy="0"/>
          <a:chOff x="0" y="0"/>
          <a:chExt cx="0" cy="0"/>
        </a:xfrm>
      </p:grpSpPr>
      <p:sp>
        <p:nvSpPr>
          <p:cNvPr id="991" name="Google Shape;991;p14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2" name="Google Shape;992;p14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993" name="Google Shape;993;p1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94" name="Google Shape;994;p1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95" name="Google Shape;995;p1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4693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8.xml" /><Relationship Id="rId13" Type="http://schemas.openxmlformats.org/officeDocument/2006/relationships/slideLayout" Target="../slideLayouts/slideLayout133.xml" /><Relationship Id="rId3" Type="http://schemas.openxmlformats.org/officeDocument/2006/relationships/slideLayout" Target="../slideLayouts/slideLayout123.xml" /><Relationship Id="rId7" Type="http://schemas.openxmlformats.org/officeDocument/2006/relationships/slideLayout" Target="../slideLayouts/slideLayout127.xml" /><Relationship Id="rId12" Type="http://schemas.openxmlformats.org/officeDocument/2006/relationships/slideLayout" Target="../slideLayouts/slideLayout132.xml" /><Relationship Id="rId17" Type="http://schemas.openxmlformats.org/officeDocument/2006/relationships/image" Target="../media/image3.png" /><Relationship Id="rId2" Type="http://schemas.openxmlformats.org/officeDocument/2006/relationships/slideLayout" Target="../slideLayouts/slideLayout122.xml" /><Relationship Id="rId16" Type="http://schemas.openxmlformats.org/officeDocument/2006/relationships/theme" Target="../theme/theme10.xml" /><Relationship Id="rId1" Type="http://schemas.openxmlformats.org/officeDocument/2006/relationships/slideLayout" Target="../slideLayouts/slideLayout121.xml" /><Relationship Id="rId6" Type="http://schemas.openxmlformats.org/officeDocument/2006/relationships/slideLayout" Target="../slideLayouts/slideLayout126.xml" /><Relationship Id="rId11" Type="http://schemas.openxmlformats.org/officeDocument/2006/relationships/slideLayout" Target="../slideLayouts/slideLayout131.xml" /><Relationship Id="rId5" Type="http://schemas.openxmlformats.org/officeDocument/2006/relationships/slideLayout" Target="../slideLayouts/slideLayout125.xml" /><Relationship Id="rId15" Type="http://schemas.openxmlformats.org/officeDocument/2006/relationships/slideLayout" Target="../slideLayouts/slideLayout135.xml" /><Relationship Id="rId10" Type="http://schemas.openxmlformats.org/officeDocument/2006/relationships/slideLayout" Target="../slideLayouts/slideLayout130.xml" /><Relationship Id="rId4" Type="http://schemas.openxmlformats.org/officeDocument/2006/relationships/slideLayout" Target="../slideLayouts/slideLayout124.xml" /><Relationship Id="rId9" Type="http://schemas.openxmlformats.org/officeDocument/2006/relationships/slideLayout" Target="../slideLayouts/slideLayout129.xml" /><Relationship Id="rId14" Type="http://schemas.openxmlformats.org/officeDocument/2006/relationships/slideLayout" Target="../slideLayouts/slideLayout13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 /><Relationship Id="rId13" Type="http://schemas.openxmlformats.org/officeDocument/2006/relationships/slideLayout" Target="../slideLayouts/slideLayout27.xml" /><Relationship Id="rId3" Type="http://schemas.openxmlformats.org/officeDocument/2006/relationships/slideLayout" Target="../slideLayouts/slideLayout17.xml" /><Relationship Id="rId7" Type="http://schemas.openxmlformats.org/officeDocument/2006/relationships/slideLayout" Target="../slideLayouts/slideLayout21.xml" /><Relationship Id="rId12" Type="http://schemas.openxmlformats.org/officeDocument/2006/relationships/slideLayout" Target="../slideLayouts/slideLayout26.xml" /><Relationship Id="rId2" Type="http://schemas.openxmlformats.org/officeDocument/2006/relationships/slideLayout" Target="../slideLayouts/slideLayout16.xml" /><Relationship Id="rId16" Type="http://schemas.openxmlformats.org/officeDocument/2006/relationships/image" Target="../media/image3.png" /><Relationship Id="rId1" Type="http://schemas.openxmlformats.org/officeDocument/2006/relationships/slideLayout" Target="../slideLayouts/slideLayout15.xml" /><Relationship Id="rId6" Type="http://schemas.openxmlformats.org/officeDocument/2006/relationships/slideLayout" Target="../slideLayouts/slideLayout20.xml" /><Relationship Id="rId11" Type="http://schemas.openxmlformats.org/officeDocument/2006/relationships/slideLayout" Target="../slideLayouts/slideLayout25.xml" /><Relationship Id="rId5" Type="http://schemas.openxmlformats.org/officeDocument/2006/relationships/slideLayout" Target="../slideLayouts/slideLayout19.xml" /><Relationship Id="rId15" Type="http://schemas.openxmlformats.org/officeDocument/2006/relationships/theme" Target="../theme/theme2.xml" /><Relationship Id="rId10" Type="http://schemas.openxmlformats.org/officeDocument/2006/relationships/slideLayout" Target="../slideLayouts/slideLayout24.xml" /><Relationship Id="rId4" Type="http://schemas.openxmlformats.org/officeDocument/2006/relationships/slideLayout" Target="../slideLayouts/slideLayout18.xml" /><Relationship Id="rId9" Type="http://schemas.openxmlformats.org/officeDocument/2006/relationships/slideLayout" Target="../slideLayouts/slideLayout23.xml" /><Relationship Id="rId14" Type="http://schemas.openxmlformats.org/officeDocument/2006/relationships/slideLayout" Target="../slideLayouts/slideLayout28.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 /><Relationship Id="rId13" Type="http://schemas.openxmlformats.org/officeDocument/2006/relationships/slideLayout" Target="../slideLayouts/slideLayout41.xml" /><Relationship Id="rId18" Type="http://schemas.openxmlformats.org/officeDocument/2006/relationships/slideLayout" Target="../slideLayouts/slideLayout46.xml" /><Relationship Id="rId3" Type="http://schemas.openxmlformats.org/officeDocument/2006/relationships/slideLayout" Target="../slideLayouts/slideLayout31.xml" /><Relationship Id="rId7" Type="http://schemas.openxmlformats.org/officeDocument/2006/relationships/slideLayout" Target="../slideLayouts/slideLayout35.xml" /><Relationship Id="rId12" Type="http://schemas.openxmlformats.org/officeDocument/2006/relationships/slideLayout" Target="../slideLayouts/slideLayout40.xml" /><Relationship Id="rId17" Type="http://schemas.openxmlformats.org/officeDocument/2006/relationships/slideLayout" Target="../slideLayouts/slideLayout45.xml" /><Relationship Id="rId2" Type="http://schemas.openxmlformats.org/officeDocument/2006/relationships/slideLayout" Target="../slideLayouts/slideLayout30.xml" /><Relationship Id="rId16" Type="http://schemas.openxmlformats.org/officeDocument/2006/relationships/slideLayout" Target="../slideLayouts/slideLayout44.xml" /><Relationship Id="rId20" Type="http://schemas.openxmlformats.org/officeDocument/2006/relationships/theme" Target="../theme/theme3.xml" /><Relationship Id="rId1" Type="http://schemas.openxmlformats.org/officeDocument/2006/relationships/slideLayout" Target="../slideLayouts/slideLayout29.xml" /><Relationship Id="rId6" Type="http://schemas.openxmlformats.org/officeDocument/2006/relationships/slideLayout" Target="../slideLayouts/slideLayout34.xml" /><Relationship Id="rId11" Type="http://schemas.openxmlformats.org/officeDocument/2006/relationships/slideLayout" Target="../slideLayouts/slideLayout39.xml" /><Relationship Id="rId5" Type="http://schemas.openxmlformats.org/officeDocument/2006/relationships/slideLayout" Target="../slideLayouts/slideLayout33.xml" /><Relationship Id="rId15" Type="http://schemas.openxmlformats.org/officeDocument/2006/relationships/slideLayout" Target="../slideLayouts/slideLayout43.xml" /><Relationship Id="rId10" Type="http://schemas.openxmlformats.org/officeDocument/2006/relationships/slideLayout" Target="../slideLayouts/slideLayout38.xml" /><Relationship Id="rId19" Type="http://schemas.openxmlformats.org/officeDocument/2006/relationships/slideLayout" Target="../slideLayouts/slideLayout47.xml" /><Relationship Id="rId4" Type="http://schemas.openxmlformats.org/officeDocument/2006/relationships/slideLayout" Target="../slideLayouts/slideLayout32.xml" /><Relationship Id="rId9" Type="http://schemas.openxmlformats.org/officeDocument/2006/relationships/slideLayout" Target="../slideLayouts/slideLayout37.xml" /><Relationship Id="rId14" Type="http://schemas.openxmlformats.org/officeDocument/2006/relationships/slideLayout" Target="../slideLayouts/slideLayout42.xml" /></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 /><Relationship Id="rId3" Type="http://schemas.openxmlformats.org/officeDocument/2006/relationships/slideLayout" Target="../slideLayouts/slideLayout50.xml" /><Relationship Id="rId7" Type="http://schemas.openxmlformats.org/officeDocument/2006/relationships/slideLayout" Target="../slideLayouts/slideLayout54.xml" /><Relationship Id="rId2" Type="http://schemas.openxmlformats.org/officeDocument/2006/relationships/slideLayout" Target="../slideLayouts/slideLayout49.xml" /><Relationship Id="rId1" Type="http://schemas.openxmlformats.org/officeDocument/2006/relationships/slideLayout" Target="../slideLayouts/slideLayout48.xml" /><Relationship Id="rId6" Type="http://schemas.openxmlformats.org/officeDocument/2006/relationships/slideLayout" Target="../slideLayouts/slideLayout53.xml" /><Relationship Id="rId5" Type="http://schemas.openxmlformats.org/officeDocument/2006/relationships/slideLayout" Target="../slideLayouts/slideLayout52.xml" /><Relationship Id="rId4" Type="http://schemas.openxmlformats.org/officeDocument/2006/relationships/slideLayout" Target="../slideLayouts/slideLayout51.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 /><Relationship Id="rId13" Type="http://schemas.openxmlformats.org/officeDocument/2006/relationships/slideLayout" Target="../slideLayouts/slideLayout67.xml" /><Relationship Id="rId18" Type="http://schemas.openxmlformats.org/officeDocument/2006/relationships/theme" Target="../theme/theme5.xml" /><Relationship Id="rId3" Type="http://schemas.openxmlformats.org/officeDocument/2006/relationships/slideLayout" Target="../slideLayouts/slideLayout57.xml" /><Relationship Id="rId7" Type="http://schemas.openxmlformats.org/officeDocument/2006/relationships/slideLayout" Target="../slideLayouts/slideLayout61.xml" /><Relationship Id="rId12" Type="http://schemas.openxmlformats.org/officeDocument/2006/relationships/slideLayout" Target="../slideLayouts/slideLayout66.xml" /><Relationship Id="rId17" Type="http://schemas.openxmlformats.org/officeDocument/2006/relationships/slideLayout" Target="../slideLayouts/slideLayout71.xml" /><Relationship Id="rId2" Type="http://schemas.openxmlformats.org/officeDocument/2006/relationships/slideLayout" Target="../slideLayouts/slideLayout56.xml" /><Relationship Id="rId16" Type="http://schemas.openxmlformats.org/officeDocument/2006/relationships/slideLayout" Target="../slideLayouts/slideLayout70.xml" /><Relationship Id="rId1" Type="http://schemas.openxmlformats.org/officeDocument/2006/relationships/slideLayout" Target="../slideLayouts/slideLayout55.xml" /><Relationship Id="rId6" Type="http://schemas.openxmlformats.org/officeDocument/2006/relationships/slideLayout" Target="../slideLayouts/slideLayout60.xml" /><Relationship Id="rId11" Type="http://schemas.openxmlformats.org/officeDocument/2006/relationships/slideLayout" Target="../slideLayouts/slideLayout65.xml" /><Relationship Id="rId5" Type="http://schemas.openxmlformats.org/officeDocument/2006/relationships/slideLayout" Target="../slideLayouts/slideLayout59.xml" /><Relationship Id="rId15" Type="http://schemas.openxmlformats.org/officeDocument/2006/relationships/slideLayout" Target="../slideLayouts/slideLayout69.xml" /><Relationship Id="rId10" Type="http://schemas.openxmlformats.org/officeDocument/2006/relationships/slideLayout" Target="../slideLayouts/slideLayout64.xml" /><Relationship Id="rId4" Type="http://schemas.openxmlformats.org/officeDocument/2006/relationships/slideLayout" Target="../slideLayouts/slideLayout58.xml" /><Relationship Id="rId9" Type="http://schemas.openxmlformats.org/officeDocument/2006/relationships/slideLayout" Target="../slideLayouts/slideLayout63.xml" /><Relationship Id="rId14" Type="http://schemas.openxmlformats.org/officeDocument/2006/relationships/slideLayout" Target="../slideLayouts/slideLayout68.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 /><Relationship Id="rId3" Type="http://schemas.openxmlformats.org/officeDocument/2006/relationships/slideLayout" Target="../slideLayouts/slideLayout74.xml" /><Relationship Id="rId7" Type="http://schemas.openxmlformats.org/officeDocument/2006/relationships/slideLayout" Target="../slideLayouts/slideLayout78.xml" /><Relationship Id="rId2" Type="http://schemas.openxmlformats.org/officeDocument/2006/relationships/slideLayout" Target="../slideLayouts/slideLayout73.xml" /><Relationship Id="rId1" Type="http://schemas.openxmlformats.org/officeDocument/2006/relationships/slideLayout" Target="../slideLayouts/slideLayout72.xml" /><Relationship Id="rId6" Type="http://schemas.openxmlformats.org/officeDocument/2006/relationships/slideLayout" Target="../slideLayouts/slideLayout77.xml" /><Relationship Id="rId5" Type="http://schemas.openxmlformats.org/officeDocument/2006/relationships/slideLayout" Target="../slideLayouts/slideLayout76.xml" /><Relationship Id="rId4" Type="http://schemas.openxmlformats.org/officeDocument/2006/relationships/slideLayout" Target="../slideLayouts/slideLayout75.xml" /><Relationship Id="rId9" Type="http://schemas.openxmlformats.org/officeDocument/2006/relationships/theme" Target="../theme/theme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 /><Relationship Id="rId13" Type="http://schemas.openxmlformats.org/officeDocument/2006/relationships/slideLayout" Target="../slideLayouts/slideLayout92.xml" /><Relationship Id="rId3" Type="http://schemas.openxmlformats.org/officeDocument/2006/relationships/slideLayout" Target="../slideLayouts/slideLayout82.xml" /><Relationship Id="rId7" Type="http://schemas.openxmlformats.org/officeDocument/2006/relationships/slideLayout" Target="../slideLayouts/slideLayout86.xml" /><Relationship Id="rId12" Type="http://schemas.openxmlformats.org/officeDocument/2006/relationships/slideLayout" Target="../slideLayouts/slideLayout91.xml" /><Relationship Id="rId17" Type="http://schemas.openxmlformats.org/officeDocument/2006/relationships/image" Target="../media/image3.png" /><Relationship Id="rId2" Type="http://schemas.openxmlformats.org/officeDocument/2006/relationships/slideLayout" Target="../slideLayouts/slideLayout81.xml" /><Relationship Id="rId16" Type="http://schemas.openxmlformats.org/officeDocument/2006/relationships/theme" Target="../theme/theme7.xml" /><Relationship Id="rId1" Type="http://schemas.openxmlformats.org/officeDocument/2006/relationships/slideLayout" Target="../slideLayouts/slideLayout80.xml" /><Relationship Id="rId6" Type="http://schemas.openxmlformats.org/officeDocument/2006/relationships/slideLayout" Target="../slideLayouts/slideLayout85.xml" /><Relationship Id="rId11" Type="http://schemas.openxmlformats.org/officeDocument/2006/relationships/slideLayout" Target="../slideLayouts/slideLayout90.xml" /><Relationship Id="rId5" Type="http://schemas.openxmlformats.org/officeDocument/2006/relationships/slideLayout" Target="../slideLayouts/slideLayout84.xml" /><Relationship Id="rId15" Type="http://schemas.openxmlformats.org/officeDocument/2006/relationships/slideLayout" Target="../slideLayouts/slideLayout94.xml" /><Relationship Id="rId10" Type="http://schemas.openxmlformats.org/officeDocument/2006/relationships/slideLayout" Target="../slideLayouts/slideLayout89.xml" /><Relationship Id="rId4" Type="http://schemas.openxmlformats.org/officeDocument/2006/relationships/slideLayout" Target="../slideLayouts/slideLayout83.xml" /><Relationship Id="rId9" Type="http://schemas.openxmlformats.org/officeDocument/2006/relationships/slideLayout" Target="../slideLayouts/slideLayout88.xml" /><Relationship Id="rId14" Type="http://schemas.openxmlformats.org/officeDocument/2006/relationships/slideLayout" Target="../slideLayouts/slideLayout93.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 /><Relationship Id="rId13" Type="http://schemas.openxmlformats.org/officeDocument/2006/relationships/slideLayout" Target="../slideLayouts/slideLayout107.xml" /><Relationship Id="rId3" Type="http://schemas.openxmlformats.org/officeDocument/2006/relationships/slideLayout" Target="../slideLayouts/slideLayout97.xml" /><Relationship Id="rId7" Type="http://schemas.openxmlformats.org/officeDocument/2006/relationships/slideLayout" Target="../slideLayouts/slideLayout101.xml" /><Relationship Id="rId12" Type="http://schemas.openxmlformats.org/officeDocument/2006/relationships/slideLayout" Target="../slideLayouts/slideLayout106.xml" /><Relationship Id="rId2" Type="http://schemas.openxmlformats.org/officeDocument/2006/relationships/slideLayout" Target="../slideLayouts/slideLayout96.xml" /><Relationship Id="rId1" Type="http://schemas.openxmlformats.org/officeDocument/2006/relationships/slideLayout" Target="../slideLayouts/slideLayout95.xml" /><Relationship Id="rId6" Type="http://schemas.openxmlformats.org/officeDocument/2006/relationships/slideLayout" Target="../slideLayouts/slideLayout100.xml" /><Relationship Id="rId11" Type="http://schemas.openxmlformats.org/officeDocument/2006/relationships/slideLayout" Target="../slideLayouts/slideLayout105.xml" /><Relationship Id="rId5" Type="http://schemas.openxmlformats.org/officeDocument/2006/relationships/slideLayout" Target="../slideLayouts/slideLayout99.xml" /><Relationship Id="rId10" Type="http://schemas.openxmlformats.org/officeDocument/2006/relationships/slideLayout" Target="../slideLayouts/slideLayout104.xml" /><Relationship Id="rId4" Type="http://schemas.openxmlformats.org/officeDocument/2006/relationships/slideLayout" Target="../slideLayouts/slideLayout98.xml" /><Relationship Id="rId9" Type="http://schemas.openxmlformats.org/officeDocument/2006/relationships/slideLayout" Target="../slideLayouts/slideLayout103.xml" /><Relationship Id="rId14" Type="http://schemas.openxmlformats.org/officeDocument/2006/relationships/theme" Target="../theme/theme8.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 /><Relationship Id="rId13" Type="http://schemas.openxmlformats.org/officeDocument/2006/relationships/slideLayout" Target="../slideLayouts/slideLayout120.xml" /><Relationship Id="rId3" Type="http://schemas.openxmlformats.org/officeDocument/2006/relationships/slideLayout" Target="../slideLayouts/slideLayout110.xml" /><Relationship Id="rId7" Type="http://schemas.openxmlformats.org/officeDocument/2006/relationships/slideLayout" Target="../slideLayouts/slideLayout114.xml" /><Relationship Id="rId12" Type="http://schemas.openxmlformats.org/officeDocument/2006/relationships/slideLayout" Target="../slideLayouts/slideLayout119.xml" /><Relationship Id="rId2" Type="http://schemas.openxmlformats.org/officeDocument/2006/relationships/slideLayout" Target="../slideLayouts/slideLayout109.xml" /><Relationship Id="rId1" Type="http://schemas.openxmlformats.org/officeDocument/2006/relationships/slideLayout" Target="../slideLayouts/slideLayout108.xml" /><Relationship Id="rId6" Type="http://schemas.openxmlformats.org/officeDocument/2006/relationships/slideLayout" Target="../slideLayouts/slideLayout113.xml" /><Relationship Id="rId11" Type="http://schemas.openxmlformats.org/officeDocument/2006/relationships/slideLayout" Target="../slideLayouts/slideLayout118.xml" /><Relationship Id="rId5" Type="http://schemas.openxmlformats.org/officeDocument/2006/relationships/slideLayout" Target="../slideLayouts/slideLayout112.xml" /><Relationship Id="rId15" Type="http://schemas.openxmlformats.org/officeDocument/2006/relationships/image" Target="../media/image3.png" /><Relationship Id="rId10" Type="http://schemas.openxmlformats.org/officeDocument/2006/relationships/slideLayout" Target="../slideLayouts/slideLayout117.xml" /><Relationship Id="rId4" Type="http://schemas.openxmlformats.org/officeDocument/2006/relationships/slideLayout" Target="../slideLayouts/slideLayout111.xml" /><Relationship Id="rId9" Type="http://schemas.openxmlformats.org/officeDocument/2006/relationships/slideLayout" Target="../slideLayouts/slideLayout116.xml" /><Relationship Id="rId14"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5" name="Google Shape;195;p60" descr="Picture 7.png"/>
          <p:cNvPicPr preferRelativeResize="0"/>
          <p:nvPr/>
        </p:nvPicPr>
        <p:blipFill rotWithShape="1">
          <a:blip r:embed="rId17">
            <a:alphaModFix/>
          </a:blip>
          <a:srcRect l="1923" b="5334"/>
          <a:stretch/>
        </p:blipFill>
        <p:spPr>
          <a:xfrm>
            <a:off x="6629400" y="-1"/>
            <a:ext cx="2193193" cy="692697"/>
          </a:xfrm>
          <a:prstGeom prst="rect">
            <a:avLst/>
          </a:prstGeom>
          <a:noFill/>
          <a:ln>
            <a:noFill/>
          </a:ln>
        </p:spPr>
      </p:pic>
      <p:grpSp>
        <p:nvGrpSpPr>
          <p:cNvPr id="196" name="Google Shape;196;p60"/>
          <p:cNvGrpSpPr/>
          <p:nvPr/>
        </p:nvGrpSpPr>
        <p:grpSpPr>
          <a:xfrm>
            <a:off x="2133600" y="6553200"/>
            <a:ext cx="7010400" cy="45719"/>
            <a:chOff x="1905000" y="6553200"/>
            <a:chExt cx="7010400" cy="45719"/>
          </a:xfrm>
        </p:grpSpPr>
        <p:sp>
          <p:nvSpPr>
            <p:cNvPr id="197" name="Google Shape;197;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8" name="Google Shape;198;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9" name="Google Shape;199;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00" name="Google Shape;200;p60"/>
          <p:cNvGrpSpPr/>
          <p:nvPr/>
        </p:nvGrpSpPr>
        <p:grpSpPr>
          <a:xfrm>
            <a:off x="0" y="1295400"/>
            <a:ext cx="7010400" cy="45719"/>
            <a:chOff x="1905000" y="6553200"/>
            <a:chExt cx="7010400" cy="45719"/>
          </a:xfrm>
        </p:grpSpPr>
        <p:sp>
          <p:nvSpPr>
            <p:cNvPr id="201" name="Google Shape;201;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2" name="Google Shape;202;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3" name="Google Shape;203;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13" name="Google Shape;208;p61"/>
          <p:cNvSpPr txBox="1">
            <a:spLocks noGrp="1"/>
          </p:cNvSpPr>
          <p:nvPr>
            <p:ph type="sldNum" idx="4"/>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290734008"/>
      </p:ext>
    </p:extLst>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5"/>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95" name="Google Shape;195;p65" descr="Picture 7.png"/>
          <p:cNvPicPr preferRelativeResize="0"/>
          <p:nvPr/>
        </p:nvPicPr>
        <p:blipFill rotWithShape="1">
          <a:blip r:embed="rId16">
            <a:alphaModFix/>
          </a:blip>
          <a:srcRect l="1923" b="5335"/>
          <a:stretch/>
        </p:blipFill>
        <p:spPr>
          <a:xfrm>
            <a:off x="6629400" y="-1"/>
            <a:ext cx="2193193" cy="692697"/>
          </a:xfrm>
          <a:prstGeom prst="rect">
            <a:avLst/>
          </a:prstGeom>
          <a:noFill/>
          <a:ln>
            <a:noFill/>
          </a:ln>
        </p:spPr>
      </p:pic>
      <p:grpSp>
        <p:nvGrpSpPr>
          <p:cNvPr id="196" name="Google Shape;196;p65"/>
          <p:cNvGrpSpPr/>
          <p:nvPr/>
        </p:nvGrpSpPr>
        <p:grpSpPr>
          <a:xfrm>
            <a:off x="2133600" y="6553200"/>
            <a:ext cx="7010400" cy="45719"/>
            <a:chOff x="1905000" y="6553200"/>
            <a:chExt cx="7010400" cy="45719"/>
          </a:xfrm>
        </p:grpSpPr>
        <p:sp>
          <p:nvSpPr>
            <p:cNvPr id="197" name="Google Shape;197;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8" name="Google Shape;198;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9" name="Google Shape;199;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200" name="Google Shape;200;p65"/>
          <p:cNvGrpSpPr/>
          <p:nvPr/>
        </p:nvGrpSpPr>
        <p:grpSpPr>
          <a:xfrm>
            <a:off x="0" y="1295400"/>
            <a:ext cx="7010400" cy="45719"/>
            <a:chOff x="1905000" y="6553200"/>
            <a:chExt cx="7010400" cy="45719"/>
          </a:xfrm>
        </p:grpSpPr>
        <p:sp>
          <p:nvSpPr>
            <p:cNvPr id="201" name="Google Shape;201;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2" name="Google Shape;202;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3" name="Google Shape;203;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4"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1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9" name="Google Shape;309;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0" name="Google Shape;310;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1" name="Google Shape;311;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2" name="Google Shape;312;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6" r:id="rId14"/>
    <p:sldLayoutId id="2147483707" r:id="rId15"/>
    <p:sldLayoutId id="2147483708" r:id="rId16"/>
    <p:sldLayoutId id="2147483709" r:id="rId17"/>
    <p:sldLayoutId id="2147483710" r:id="rId18"/>
    <p:sldLayoutId id="214748371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1866" y="275590"/>
            <a:ext cx="6746468" cy="799033"/>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335686" y="1274445"/>
            <a:ext cx="8536305" cy="35788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356729" y="6642478"/>
            <a:ext cx="1709420" cy="182549"/>
          </a:xfrm>
          <a:prstGeom prst="rect">
            <a:avLst/>
          </a:prstGeom>
        </p:spPr>
        <p:txBody>
          <a:bodyPr wrap="square" lIns="0" tIns="0" rIns="0" bIns="0">
            <a:spAutoFit/>
          </a:bodyPr>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a:xfrm>
            <a:off x="7356729" y="6286011"/>
            <a:ext cx="1709420" cy="539115"/>
          </a:xfrm>
          <a:prstGeom prst="rect">
            <a:avLst/>
          </a:prstGeom>
        </p:spPr>
        <p:txBody>
          <a:bodyPr wrap="square" lIns="0" tIns="0" rIns="0" bIns="0">
            <a:spAutoFit/>
          </a:bodyPr>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1931089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1" r:id="rId6"/>
    <p:sldLayoutId id="214748372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endParaRPr lang="en-US" kern="1200" dirty="0">
              <a:solidFill>
                <a:prstClr val="black">
                  <a:tint val="75000"/>
                </a:prstClr>
              </a:solidFill>
              <a:ea typeface="+mn-ea"/>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fld id="{F5CC805C-92E3-4A59-BD78-ADED19E05438}" type="slidenum">
              <a:rPr lang="en-US" kern="1200" smtClean="0">
                <a:solidFill>
                  <a:prstClr val="black">
                    <a:tint val="75000"/>
                  </a:prstClr>
                </a:solidFill>
                <a:ea typeface="+mn-ea"/>
              </a:rPr>
              <a:pPr defTabSz="685800">
                <a:buClrTx/>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1539608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ftr="0" dt="0"/>
  <p:txStyles>
    <p:titleStyle>
      <a:lvl1pPr algn="l" rtl="0" eaLnBrk="0" fontAlgn="base" hangingPunct="0">
        <a:spcBef>
          <a:spcPct val="0"/>
        </a:spcBef>
        <a:spcAft>
          <a:spcPct val="0"/>
        </a:spcAft>
        <a:defRPr sz="3000" b="1" kern="1200" spc="-113">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000" b="1">
          <a:solidFill>
            <a:schemeClr val="tx1"/>
          </a:solidFill>
          <a:latin typeface="Arial" pitchFamily="34" charset="0"/>
          <a:cs typeface="Arial" pitchFamily="34" charset="0"/>
        </a:defRPr>
      </a:lvl2pPr>
      <a:lvl3pPr algn="l" rtl="0" eaLnBrk="0" fontAlgn="base" hangingPunct="0">
        <a:spcBef>
          <a:spcPct val="0"/>
        </a:spcBef>
        <a:spcAft>
          <a:spcPct val="0"/>
        </a:spcAft>
        <a:defRPr sz="3000" b="1">
          <a:solidFill>
            <a:schemeClr val="tx1"/>
          </a:solidFill>
          <a:latin typeface="Arial" pitchFamily="34" charset="0"/>
          <a:cs typeface="Arial" pitchFamily="34" charset="0"/>
        </a:defRPr>
      </a:lvl3pPr>
      <a:lvl4pPr algn="l" rtl="0" eaLnBrk="0" fontAlgn="base" hangingPunct="0">
        <a:spcBef>
          <a:spcPct val="0"/>
        </a:spcBef>
        <a:spcAft>
          <a:spcPct val="0"/>
        </a:spcAft>
        <a:defRPr sz="3000" b="1">
          <a:solidFill>
            <a:schemeClr val="tx1"/>
          </a:solidFill>
          <a:latin typeface="Arial" pitchFamily="34" charset="0"/>
          <a:cs typeface="Arial" pitchFamily="34" charset="0"/>
        </a:defRPr>
      </a:lvl4pPr>
      <a:lvl5pPr algn="l" rtl="0" eaLnBrk="0" fontAlgn="base" hangingPunct="0">
        <a:spcBef>
          <a:spcPct val="0"/>
        </a:spcBef>
        <a:spcAft>
          <a:spcPct val="0"/>
        </a:spcAft>
        <a:defRPr sz="3000" b="1">
          <a:solidFill>
            <a:schemeClr val="tx1"/>
          </a:solidFill>
          <a:latin typeface="Arial" pitchFamily="34" charset="0"/>
          <a:cs typeface="Arial" pitchFamily="34" charset="0"/>
        </a:defRPr>
      </a:lvl5pPr>
      <a:lvl6pPr marL="342900" algn="l" rtl="0" fontAlgn="base">
        <a:spcBef>
          <a:spcPct val="0"/>
        </a:spcBef>
        <a:spcAft>
          <a:spcPct val="0"/>
        </a:spcAft>
        <a:defRPr sz="3000" b="1">
          <a:solidFill>
            <a:schemeClr val="tx1"/>
          </a:solidFill>
          <a:latin typeface="Arial" pitchFamily="34" charset="0"/>
          <a:cs typeface="Arial" pitchFamily="34" charset="0"/>
        </a:defRPr>
      </a:lvl6pPr>
      <a:lvl7pPr marL="685800" algn="l" rtl="0" fontAlgn="base">
        <a:spcBef>
          <a:spcPct val="0"/>
        </a:spcBef>
        <a:spcAft>
          <a:spcPct val="0"/>
        </a:spcAft>
        <a:defRPr sz="3000" b="1">
          <a:solidFill>
            <a:schemeClr val="tx1"/>
          </a:solidFill>
          <a:latin typeface="Arial" pitchFamily="34" charset="0"/>
          <a:cs typeface="Arial" pitchFamily="34" charset="0"/>
        </a:defRPr>
      </a:lvl7pPr>
      <a:lvl8pPr marL="1028700" algn="l" rtl="0" fontAlgn="base">
        <a:spcBef>
          <a:spcPct val="0"/>
        </a:spcBef>
        <a:spcAft>
          <a:spcPct val="0"/>
        </a:spcAft>
        <a:defRPr sz="3000" b="1">
          <a:solidFill>
            <a:schemeClr val="tx1"/>
          </a:solidFill>
          <a:latin typeface="Arial" pitchFamily="34" charset="0"/>
          <a:cs typeface="Arial" pitchFamily="34" charset="0"/>
        </a:defRPr>
      </a:lvl8pPr>
      <a:lvl9pPr marL="1371600" algn="l" rtl="0" fontAlgn="base">
        <a:spcBef>
          <a:spcPct val="0"/>
        </a:spcBef>
        <a:spcAft>
          <a:spcPct val="0"/>
        </a:spcAft>
        <a:defRPr sz="3000" b="1">
          <a:solidFill>
            <a:schemeClr val="tx1"/>
          </a:solidFill>
          <a:latin typeface="Arial" pitchFamily="34" charset="0"/>
          <a:cs typeface="Arial"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itchFamily="34" charset="0"/>
          <a:ea typeface="+mn-ea"/>
          <a:cs typeface="Arial" pitchFamily="34" charset="0"/>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1866" y="275590"/>
            <a:ext cx="6746468" cy="799033"/>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335686" y="1274445"/>
            <a:ext cx="8536305" cy="35788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356729" y="6642478"/>
            <a:ext cx="1709420" cy="182549"/>
          </a:xfrm>
          <a:prstGeom prst="rect">
            <a:avLst/>
          </a:prstGeom>
        </p:spPr>
        <p:txBody>
          <a:bodyPr wrap="square" lIns="0" tIns="0" rIns="0" bIns="0">
            <a:spAutoFit/>
          </a:bodyPr>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a:xfrm>
            <a:off x="7356729" y="6286011"/>
            <a:ext cx="1709420" cy="539115"/>
          </a:xfrm>
          <a:prstGeom prst="rect">
            <a:avLst/>
          </a:prstGeom>
        </p:spPr>
        <p:txBody>
          <a:bodyPr wrap="square" lIns="0" tIns="0" rIns="0" bIns="0">
            <a:spAutoFit/>
          </a:bodyPr>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6201928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1" r:id="rId6"/>
    <p:sldLayoutId id="2147483755" r:id="rId7"/>
    <p:sldLayoutId id="2147483756"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5" name="Google Shape;195;p60" descr="Picture 7.png"/>
          <p:cNvPicPr preferRelativeResize="0"/>
          <p:nvPr/>
        </p:nvPicPr>
        <p:blipFill rotWithShape="1">
          <a:blip r:embed="rId17">
            <a:alphaModFix/>
          </a:blip>
          <a:srcRect l="1923" b="5334"/>
          <a:stretch/>
        </p:blipFill>
        <p:spPr>
          <a:xfrm>
            <a:off x="6629400" y="-1"/>
            <a:ext cx="2193193" cy="692697"/>
          </a:xfrm>
          <a:prstGeom prst="rect">
            <a:avLst/>
          </a:prstGeom>
          <a:noFill/>
          <a:ln>
            <a:noFill/>
          </a:ln>
        </p:spPr>
      </p:pic>
      <p:grpSp>
        <p:nvGrpSpPr>
          <p:cNvPr id="196" name="Google Shape;196;p60"/>
          <p:cNvGrpSpPr/>
          <p:nvPr/>
        </p:nvGrpSpPr>
        <p:grpSpPr>
          <a:xfrm>
            <a:off x="2133600" y="6553200"/>
            <a:ext cx="7010400" cy="45719"/>
            <a:chOff x="1905000" y="6553200"/>
            <a:chExt cx="7010400" cy="45719"/>
          </a:xfrm>
        </p:grpSpPr>
        <p:sp>
          <p:nvSpPr>
            <p:cNvPr id="197" name="Google Shape;197;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8" name="Google Shape;198;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9" name="Google Shape;199;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00" name="Google Shape;200;p60"/>
          <p:cNvGrpSpPr/>
          <p:nvPr/>
        </p:nvGrpSpPr>
        <p:grpSpPr>
          <a:xfrm>
            <a:off x="0" y="1295400"/>
            <a:ext cx="7010400" cy="45719"/>
            <a:chOff x="1905000" y="6553200"/>
            <a:chExt cx="7010400" cy="45719"/>
          </a:xfrm>
        </p:grpSpPr>
        <p:sp>
          <p:nvSpPr>
            <p:cNvPr id="201" name="Google Shape;201;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2" name="Google Shape;202;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3" name="Google Shape;203;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Tree>
    <p:extLst>
      <p:ext uri="{BB962C8B-B14F-4D97-AF65-F5344CB8AC3E}">
        <p14:creationId xmlns:p14="http://schemas.microsoft.com/office/powerpoint/2010/main" val="1597595677"/>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5"/>
        <p:cNvGrpSpPr/>
        <p:nvPr/>
      </p:nvGrpSpPr>
      <p:grpSpPr>
        <a:xfrm>
          <a:off x="0" y="0"/>
          <a:ext cx="0" cy="0"/>
          <a:chOff x="0" y="0"/>
          <a:chExt cx="0" cy="0"/>
        </a:xfrm>
      </p:grpSpPr>
      <p:sp>
        <p:nvSpPr>
          <p:cNvPr id="946" name="Google Shape;946;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7" name="Google Shape;947;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8" name="Google Shape;948;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49" name="Google Shape;949;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50" name="Google Shape;950;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47630469"/>
      </p:ext>
    </p:extLst>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7"/>
        <p:cNvGrpSpPr/>
        <p:nvPr/>
      </p:nvGrpSpPr>
      <p:grpSpPr>
        <a:xfrm>
          <a:off x="0" y="0"/>
          <a:ext cx="0" cy="0"/>
          <a:chOff x="0" y="0"/>
          <a:chExt cx="0" cy="0"/>
        </a:xfrm>
      </p:grpSpPr>
      <p:sp>
        <p:nvSpPr>
          <p:cNvPr id="1048" name="Google Shape;1048;p7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9" name="Google Shape;1049;p7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100" b="0" i="0" u="none" strike="noStrike" kern="0" cap="none" spc="0" normalizeH="0" baseline="0" noProof="0">
              <a:ln>
                <a:noFill/>
              </a:ln>
              <a:solidFill>
                <a:srgbClr val="101141"/>
              </a:solidFill>
              <a:effectLst/>
              <a:uLnTx/>
              <a:uFillTx/>
              <a:latin typeface="Arial"/>
              <a:ea typeface="Arial"/>
              <a:cs typeface="Arial"/>
              <a:sym typeface="Arial"/>
            </a:endParaRPr>
          </a:p>
        </p:txBody>
      </p:sp>
      <p:pic>
        <p:nvPicPr>
          <p:cNvPr id="1050" name="Google Shape;1050;p77" descr="Picture 7.png"/>
          <p:cNvPicPr preferRelativeResize="0"/>
          <p:nvPr/>
        </p:nvPicPr>
        <p:blipFill rotWithShape="1">
          <a:blip r:embed="rId15">
            <a:alphaModFix/>
          </a:blip>
          <a:srcRect l="1923" b="5333"/>
          <a:stretch/>
        </p:blipFill>
        <p:spPr>
          <a:xfrm>
            <a:off x="6629400" y="-1"/>
            <a:ext cx="2193193" cy="692697"/>
          </a:xfrm>
          <a:prstGeom prst="rect">
            <a:avLst/>
          </a:prstGeom>
          <a:noFill/>
          <a:ln>
            <a:noFill/>
          </a:ln>
        </p:spPr>
      </p:pic>
      <p:grpSp>
        <p:nvGrpSpPr>
          <p:cNvPr id="1051" name="Google Shape;1051;p77"/>
          <p:cNvGrpSpPr/>
          <p:nvPr/>
        </p:nvGrpSpPr>
        <p:grpSpPr>
          <a:xfrm>
            <a:off x="2133600" y="6553200"/>
            <a:ext cx="7010400" cy="45719"/>
            <a:chOff x="1905000" y="6553200"/>
            <a:chExt cx="7010400" cy="45719"/>
          </a:xfrm>
        </p:grpSpPr>
        <p:sp>
          <p:nvSpPr>
            <p:cNvPr id="1052" name="Google Shape;1052;p7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3" name="Google Shape;105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4" name="Google Shape;1054;p7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1055" name="Google Shape;1055;p77"/>
          <p:cNvGrpSpPr/>
          <p:nvPr/>
        </p:nvGrpSpPr>
        <p:grpSpPr>
          <a:xfrm>
            <a:off x="0" y="1295400"/>
            <a:ext cx="7010400" cy="45719"/>
            <a:chOff x="1905000" y="6553200"/>
            <a:chExt cx="7010400" cy="45719"/>
          </a:xfrm>
        </p:grpSpPr>
        <p:sp>
          <p:nvSpPr>
            <p:cNvPr id="1056" name="Google Shape;1056;p7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7" name="Google Shape;1057;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8" name="Google Shape;1058;p7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13" name="Google Shape;208;p61"/>
          <p:cNvSpPr txBox="1">
            <a:spLocks noGrp="1"/>
          </p:cNvSpPr>
          <p:nvPr>
            <p:ph type="sldNum" idx="4"/>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196842642"/>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8.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08.xml" /></Relationships>
</file>

<file path=ppt/slides/_rels/slide1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2.xml" /><Relationship Id="rId1" Type="http://schemas.openxmlformats.org/officeDocument/2006/relationships/slideLayout" Target="../slideLayouts/slideLayout109.xml" /><Relationship Id="rId5" Type="http://schemas.openxmlformats.org/officeDocument/2006/relationships/image" Target="../media/image28.png" /><Relationship Id="rId4" Type="http://schemas.openxmlformats.org/officeDocument/2006/relationships/customXml" Target="../ink/ink7.xml" /></Relationships>
</file>

<file path=ppt/slides/_rels/slide1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3.xml" /><Relationship Id="rId1" Type="http://schemas.openxmlformats.org/officeDocument/2006/relationships/slideLayout" Target="../slideLayouts/slideLayout80.xml" /><Relationship Id="rId5" Type="http://schemas.openxmlformats.org/officeDocument/2006/relationships/image" Target="../media/image30.png" /><Relationship Id="rId4" Type="http://schemas.openxmlformats.org/officeDocument/2006/relationships/customXml" Target="../ink/ink8.xml" /></Relationships>
</file>

<file path=ppt/slides/_rels/slide14.xml.rels><?xml version="1.0" encoding="UTF-8" standalone="yes"?>
<Relationships xmlns="http://schemas.openxmlformats.org/package/2006/relationships"><Relationship Id="rId3" Type="http://schemas.openxmlformats.org/officeDocument/2006/relationships/customXml" Target="../ink/ink9.xml" /><Relationship Id="rId2" Type="http://schemas.openxmlformats.org/officeDocument/2006/relationships/notesSlide" Target="../notesSlides/notesSlide14.xml" /><Relationship Id="rId1" Type="http://schemas.openxmlformats.org/officeDocument/2006/relationships/slideLayout" Target="../slideLayouts/slideLayout80.xml" /><Relationship Id="rId4" Type="http://schemas.openxmlformats.org/officeDocument/2006/relationships/image" Target="../media/image31.png" /></Relationships>
</file>

<file path=ppt/slides/_rels/slide15.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5.xml" /><Relationship Id="rId1" Type="http://schemas.openxmlformats.org/officeDocument/2006/relationships/slideLayout" Target="../slideLayouts/slideLayout80.xml" /><Relationship Id="rId6" Type="http://schemas.openxmlformats.org/officeDocument/2006/relationships/image" Target="../media/image34.png" /><Relationship Id="rId5" Type="http://schemas.openxmlformats.org/officeDocument/2006/relationships/customXml" Target="../ink/ink10.xml" /><Relationship Id="rId4" Type="http://schemas.openxmlformats.org/officeDocument/2006/relationships/image" Target="../media/image33.png" /></Relationships>
</file>

<file path=ppt/slides/_rels/slide16.xml.rels><?xml version="1.0" encoding="UTF-8" standalone="yes"?>
<Relationships xmlns="http://schemas.openxmlformats.org/package/2006/relationships"><Relationship Id="rId3" Type="http://schemas.openxmlformats.org/officeDocument/2006/relationships/customXml" Target="../ink/ink11.xml" /><Relationship Id="rId2" Type="http://schemas.openxmlformats.org/officeDocument/2006/relationships/notesSlide" Target="../notesSlides/notesSlide16.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7.xml.rels><?xml version="1.0" encoding="UTF-8" standalone="yes"?>
<Relationships xmlns="http://schemas.openxmlformats.org/package/2006/relationships"><Relationship Id="rId3" Type="http://schemas.openxmlformats.org/officeDocument/2006/relationships/customXml" Target="../ink/ink12.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image36.png" /></Relationships>
</file>

<file path=ppt/slides/_rels/slide18.xml.rels><?xml version="1.0" encoding="UTF-8" standalone="yes"?>
<Relationships xmlns="http://schemas.openxmlformats.org/package/2006/relationships"><Relationship Id="rId3" Type="http://schemas.openxmlformats.org/officeDocument/2006/relationships/customXml" Target="../ink/ink13.xml" /><Relationship Id="rId2" Type="http://schemas.openxmlformats.org/officeDocument/2006/relationships/notesSlide" Target="../notesSlides/notesSlide18.xml" /><Relationship Id="rId1" Type="http://schemas.openxmlformats.org/officeDocument/2006/relationships/slideLayout" Target="../slideLayouts/slideLayout28.xml" /><Relationship Id="rId4" Type="http://schemas.openxmlformats.org/officeDocument/2006/relationships/image" Target="../media/image37.png" /></Relationships>
</file>

<file path=ppt/slides/_rels/slide1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9.xml" /><Relationship Id="rId1" Type="http://schemas.openxmlformats.org/officeDocument/2006/relationships/slideLayout" Target="../slideLayouts/slideLayout28.xml" /></Relationships>
</file>

<file path=ppt/slides/_rels/slide2.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9.xml" /></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notesSlide" Target="../notesSlides/notesSlide21.xml" /><Relationship Id="rId1" Type="http://schemas.openxmlformats.org/officeDocument/2006/relationships/slideLayout" Target="../slideLayouts/slideLayout42.xml" /><Relationship Id="rId6" Type="http://schemas.openxmlformats.org/officeDocument/2006/relationships/image" Target="../media/image40.png" /><Relationship Id="rId5" Type="http://schemas.openxmlformats.org/officeDocument/2006/relationships/customXml" Target="../ink/ink14.xml" /><Relationship Id="rId4" Type="http://schemas.openxmlformats.org/officeDocument/2006/relationships/image" Target="../media/image39.wmf"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42.xml" /></Relationships>
</file>

<file path=ppt/slides/_rels/slide23.xml.rels><?xml version="1.0" encoding="UTF-8" standalone="yes"?>
<Relationships xmlns="http://schemas.openxmlformats.org/package/2006/relationships"><Relationship Id="rId3" Type="http://schemas.openxmlformats.org/officeDocument/2006/relationships/customXml" Target="../ink/ink15.xml" /><Relationship Id="rId2" Type="http://schemas.openxmlformats.org/officeDocument/2006/relationships/notesSlide" Target="../notesSlides/notesSlide23.xml" /><Relationship Id="rId1" Type="http://schemas.openxmlformats.org/officeDocument/2006/relationships/slideLayout" Target="../slideLayouts/slideLayout42.xml" /><Relationship Id="rId4" Type="http://schemas.openxmlformats.org/officeDocument/2006/relationships/image" Target="../media/image41.png" /></Relationships>
</file>

<file path=ppt/slides/_rels/slide24.xml.rels><?xml version="1.0" encoding="UTF-8" standalone="yes"?>
<Relationships xmlns="http://schemas.openxmlformats.org/package/2006/relationships"><Relationship Id="rId3" Type="http://schemas.openxmlformats.org/officeDocument/2006/relationships/customXml" Target="../ink/ink16.xml" /><Relationship Id="rId2" Type="http://schemas.openxmlformats.org/officeDocument/2006/relationships/notesSlide" Target="../notesSlides/notesSlide24.xml" /><Relationship Id="rId1" Type="http://schemas.openxmlformats.org/officeDocument/2006/relationships/slideLayout" Target="../slideLayouts/slideLayout42.xml" /><Relationship Id="rId4" Type="http://schemas.openxmlformats.org/officeDocument/2006/relationships/image" Target="../media/image42.png" /></Relationships>
</file>

<file path=ppt/slides/_rels/slide25.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5.xml" /><Relationship Id="rId1" Type="http://schemas.openxmlformats.org/officeDocument/2006/relationships/slideLayout" Target="../slideLayouts/slideLayout29.xml" /><Relationship Id="rId5" Type="http://schemas.openxmlformats.org/officeDocument/2006/relationships/image" Target="../media/image44.png" /><Relationship Id="rId4" Type="http://schemas.openxmlformats.org/officeDocument/2006/relationships/customXml" Target="../ink/ink17.xml" /></Relationships>
</file>

<file path=ppt/slides/_rels/slide26.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26.xml" /><Relationship Id="rId1" Type="http://schemas.openxmlformats.org/officeDocument/2006/relationships/slideLayout" Target="../slideLayouts/slideLayout29.xml" /></Relationships>
</file>

<file path=ppt/slides/_rels/slide2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27.xml" /><Relationship Id="rId1" Type="http://schemas.openxmlformats.org/officeDocument/2006/relationships/slideLayout" Target="../slideLayouts/slideLayout29.xml" /></Relationships>
</file>

<file path=ppt/slides/_rels/slide2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28.xml" /><Relationship Id="rId1" Type="http://schemas.openxmlformats.org/officeDocument/2006/relationships/slideLayout" Target="../slideLayouts/slideLayout29.xml" /><Relationship Id="rId4" Type="http://schemas.openxmlformats.org/officeDocument/2006/relationships/image" Target="../media/image48.png" /></Relationships>
</file>

<file path=ppt/slides/_rels/slide29.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29.xml" /><Relationship Id="rId1" Type="http://schemas.openxmlformats.org/officeDocument/2006/relationships/slideLayout" Target="../slideLayouts/slideLayout29.xml" /></Relationships>
</file>

<file path=ppt/slides/_rels/slide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121.xml" /><Relationship Id="rId5" Type="http://schemas.openxmlformats.org/officeDocument/2006/relationships/image" Target="../media/image14.png" /><Relationship Id="rId4" Type="http://schemas.openxmlformats.org/officeDocument/2006/relationships/customXml" Target="../ink/ink1.xml" /></Relationships>
</file>

<file path=ppt/slides/_rels/slide3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0.xml" /><Relationship Id="rId1" Type="http://schemas.openxmlformats.org/officeDocument/2006/relationships/slideLayout" Target="../slideLayouts/slideLayout29.xml" /></Relationships>
</file>

<file path=ppt/slides/_rels/slide31.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31.xml" /><Relationship Id="rId1" Type="http://schemas.openxmlformats.org/officeDocument/2006/relationships/slideLayout" Target="../slideLayouts/slideLayout29.xml" /><Relationship Id="rId5" Type="http://schemas.openxmlformats.org/officeDocument/2006/relationships/image" Target="../media/image52.png" /><Relationship Id="rId4" Type="http://schemas.openxmlformats.org/officeDocument/2006/relationships/customXml" Target="../ink/ink18.xml" /></Relationships>
</file>

<file path=ppt/slides/_rels/slide32.xml.rels><?xml version="1.0" encoding="UTF-8" standalone="yes"?>
<Relationships xmlns="http://schemas.openxmlformats.org/package/2006/relationships"><Relationship Id="rId3" Type="http://schemas.openxmlformats.org/officeDocument/2006/relationships/customXml" Target="../ink/ink19.xml" /><Relationship Id="rId2" Type="http://schemas.openxmlformats.org/officeDocument/2006/relationships/notesSlide" Target="../notesSlides/notesSlide32.xml" /><Relationship Id="rId1" Type="http://schemas.openxmlformats.org/officeDocument/2006/relationships/slideLayout" Target="../slideLayouts/slideLayout29.xml" /><Relationship Id="rId4" Type="http://schemas.openxmlformats.org/officeDocument/2006/relationships/image" Target="../media/image53.png" /></Relationships>
</file>

<file path=ppt/slides/_rels/slide33.xml.rels><?xml version="1.0" encoding="UTF-8" standalone="yes"?>
<Relationships xmlns="http://schemas.openxmlformats.org/package/2006/relationships"><Relationship Id="rId3" Type="http://schemas.openxmlformats.org/officeDocument/2006/relationships/customXml" Target="../ink/ink20.xml" /><Relationship Id="rId2" Type="http://schemas.openxmlformats.org/officeDocument/2006/relationships/notesSlide" Target="../notesSlides/notesSlide33.xml" /><Relationship Id="rId1" Type="http://schemas.openxmlformats.org/officeDocument/2006/relationships/slideLayout" Target="../slideLayouts/slideLayout29.xml" /><Relationship Id="rId4" Type="http://schemas.openxmlformats.org/officeDocument/2006/relationships/image" Target="../media/image54.pn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43.xml" /></Relationships>
</file>

<file path=ppt/slides/_rels/slide35.xml.rels><?xml version="1.0" encoding="UTF-8" standalone="yes"?>
<Relationships xmlns="http://schemas.openxmlformats.org/package/2006/relationships"><Relationship Id="rId3" Type="http://schemas.openxmlformats.org/officeDocument/2006/relationships/image" Target="../media/image53.emf" /><Relationship Id="rId2" Type="http://schemas.openxmlformats.org/officeDocument/2006/relationships/image" Target="../media/image52.emf" /><Relationship Id="rId1" Type="http://schemas.openxmlformats.org/officeDocument/2006/relationships/slideLayout" Target="../slideLayouts/slideLayout43.xml" /><Relationship Id="rId6" Type="http://schemas.openxmlformats.org/officeDocument/2006/relationships/image" Target="../media/image58.png" /><Relationship Id="rId5" Type="http://schemas.openxmlformats.org/officeDocument/2006/relationships/customXml" Target="../ink/ink21.xml" /><Relationship Id="rId4" Type="http://schemas.openxmlformats.org/officeDocument/2006/relationships/image" Target="../media/image54.emf" /></Relationships>
</file>

<file path=ppt/slides/_rels/slide36.xml.rels><?xml version="1.0" encoding="UTF-8" standalone="yes"?>
<Relationships xmlns="http://schemas.openxmlformats.org/package/2006/relationships"><Relationship Id="rId3" Type="http://schemas.openxmlformats.org/officeDocument/2006/relationships/customXml" Target="../ink/ink22.xml" /><Relationship Id="rId2" Type="http://schemas.openxmlformats.org/officeDocument/2006/relationships/image" Target="../media/image55.png" /><Relationship Id="rId1" Type="http://schemas.openxmlformats.org/officeDocument/2006/relationships/slideLayout" Target="../slideLayouts/slideLayout43.xml" /><Relationship Id="rId4" Type="http://schemas.openxmlformats.org/officeDocument/2006/relationships/image" Target="../media/image60.png" /></Relationships>
</file>

<file path=ppt/slides/_rels/slide37.xml.rels><?xml version="1.0" encoding="UTF-8" standalone="yes"?>
<Relationships xmlns="http://schemas.openxmlformats.org/package/2006/relationships"><Relationship Id="rId3" Type="http://schemas.openxmlformats.org/officeDocument/2006/relationships/customXml" Target="../ink/ink23.xml" /><Relationship Id="rId2" Type="http://schemas.openxmlformats.org/officeDocument/2006/relationships/notesSlide" Target="../notesSlides/notesSlide35.xml" /><Relationship Id="rId1" Type="http://schemas.openxmlformats.org/officeDocument/2006/relationships/slideLayout" Target="../slideLayouts/slideLayout29.xml" /><Relationship Id="rId4" Type="http://schemas.openxmlformats.org/officeDocument/2006/relationships/image" Target="../media/image61.png" /></Relationships>
</file>

<file path=ppt/slides/_rels/slide38.xml.rels><?xml version="1.0" encoding="UTF-8" standalone="yes"?>
<Relationships xmlns="http://schemas.openxmlformats.org/package/2006/relationships"><Relationship Id="rId3" Type="http://schemas.openxmlformats.org/officeDocument/2006/relationships/customXml" Target="../ink/ink24.xml" /><Relationship Id="rId2" Type="http://schemas.openxmlformats.org/officeDocument/2006/relationships/image" Target="../media/image56.png" /><Relationship Id="rId1" Type="http://schemas.openxmlformats.org/officeDocument/2006/relationships/slideLayout" Target="../slideLayouts/slideLayout29.xml" /><Relationship Id="rId4" Type="http://schemas.openxmlformats.org/officeDocument/2006/relationships/image" Target="../media/image63.png" /></Relationships>
</file>

<file path=ppt/slides/_rels/slide39.xml.rels><?xml version="1.0" encoding="UTF-8" standalone="yes"?>
<Relationships xmlns="http://schemas.openxmlformats.org/package/2006/relationships"><Relationship Id="rId3" Type="http://schemas.openxmlformats.org/officeDocument/2006/relationships/customXml" Target="../ink/ink25.xml" /><Relationship Id="rId2" Type="http://schemas.openxmlformats.org/officeDocument/2006/relationships/notesSlide" Target="../notesSlides/notesSlide36.xml" /><Relationship Id="rId1" Type="http://schemas.openxmlformats.org/officeDocument/2006/relationships/slideLayout" Target="../slideLayouts/slideLayout29.xml" /><Relationship Id="rId4" Type="http://schemas.openxmlformats.org/officeDocument/2006/relationships/image" Target="../media/image64.png" /></Relationships>
</file>

<file path=ppt/slides/_rels/slide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4.xml" /><Relationship Id="rId1" Type="http://schemas.openxmlformats.org/officeDocument/2006/relationships/slideLayout" Target="../slideLayouts/slideLayout80.xml" /><Relationship Id="rId5" Type="http://schemas.openxmlformats.org/officeDocument/2006/relationships/image" Target="../media/image16.png" /><Relationship Id="rId4" Type="http://schemas.openxmlformats.org/officeDocument/2006/relationships/customXml" Target="../ink/ink2.xml" /></Relationships>
</file>

<file path=ppt/slides/_rels/slide40.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customXml" Target="../ink/ink26.xml" /><Relationship Id="rId1" Type="http://schemas.openxmlformats.org/officeDocument/2006/relationships/slideLayout" Target="../slideLayouts/slideLayout29.xml" /></Relationships>
</file>

<file path=ppt/slides/_rels/slide41.xml.rels><?xml version="1.0" encoding="UTF-8" standalone="yes"?>
<Relationships xmlns="http://schemas.openxmlformats.org/package/2006/relationships"><Relationship Id="rId3" Type="http://schemas.openxmlformats.org/officeDocument/2006/relationships/customXml" Target="../ink/ink27.xml" /><Relationship Id="rId2" Type="http://schemas.openxmlformats.org/officeDocument/2006/relationships/image" Target="../media/image57.png" /><Relationship Id="rId1" Type="http://schemas.openxmlformats.org/officeDocument/2006/relationships/slideLayout" Target="../slideLayouts/slideLayout42.xml" /><Relationship Id="rId4" Type="http://schemas.openxmlformats.org/officeDocument/2006/relationships/image" Target="../media/image67.png" /></Relationships>
</file>

<file path=ppt/slides/_rels/slide42.xml.rels><?xml version="1.0" encoding="UTF-8" standalone="yes"?>
<Relationships xmlns="http://schemas.openxmlformats.org/package/2006/relationships"><Relationship Id="rId3" Type="http://schemas.openxmlformats.org/officeDocument/2006/relationships/customXml" Target="../ink/ink28.xml" /><Relationship Id="rId2" Type="http://schemas.openxmlformats.org/officeDocument/2006/relationships/image" Target="../media/image58.jpeg" /><Relationship Id="rId1" Type="http://schemas.openxmlformats.org/officeDocument/2006/relationships/slideLayout" Target="../slideLayouts/slideLayout43.xml" /><Relationship Id="rId4" Type="http://schemas.openxmlformats.org/officeDocument/2006/relationships/image" Target="../media/image69.png" /></Relationships>
</file>

<file path=ppt/slides/_rels/slide43.xml.rels><?xml version="1.0" encoding="UTF-8" standalone="yes"?>
<Relationships xmlns="http://schemas.openxmlformats.org/package/2006/relationships"><Relationship Id="rId3" Type="http://schemas.openxmlformats.org/officeDocument/2006/relationships/customXml" Target="../ink/ink29.xml" /><Relationship Id="rId2" Type="http://schemas.openxmlformats.org/officeDocument/2006/relationships/notesSlide" Target="../notesSlides/notesSlide37.xml" /><Relationship Id="rId1" Type="http://schemas.openxmlformats.org/officeDocument/2006/relationships/slideLayout" Target="../slideLayouts/slideLayout44.xml" /><Relationship Id="rId4" Type="http://schemas.openxmlformats.org/officeDocument/2006/relationships/image" Target="../media/image70.png" /></Relationships>
</file>

<file path=ppt/slides/_rels/slide44.xml.rels><?xml version="1.0" encoding="UTF-8" standalone="yes"?>
<Relationships xmlns="http://schemas.openxmlformats.org/package/2006/relationships"><Relationship Id="rId2" Type="http://schemas.openxmlformats.org/officeDocument/2006/relationships/image" Target="../media/image59.emf" /><Relationship Id="rId1" Type="http://schemas.openxmlformats.org/officeDocument/2006/relationships/slideLayout" Target="../slideLayouts/slideLayout45.xml" /></Relationships>
</file>

<file path=ppt/slides/_rels/slide45.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38.xml" /><Relationship Id="rId1" Type="http://schemas.openxmlformats.org/officeDocument/2006/relationships/slideLayout" Target="../slideLayouts/slideLayout29.xml" /><Relationship Id="rId5" Type="http://schemas.openxmlformats.org/officeDocument/2006/relationships/image" Target="../media/image73.png" /><Relationship Id="rId4" Type="http://schemas.openxmlformats.org/officeDocument/2006/relationships/customXml" Target="../ink/ink30.xml" /></Relationships>
</file>

<file path=ppt/slides/_rels/slide46.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customXml" Target="../ink/ink31.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 /></Relationships>
</file>

<file path=ppt/slides/_rels/slide48.xml.rels><?xml version="1.0" encoding="UTF-8" standalone="yes"?>
<Relationships xmlns="http://schemas.openxmlformats.org/package/2006/relationships"><Relationship Id="rId2" Type="http://schemas.openxmlformats.org/officeDocument/2006/relationships/image" Target="../media/image63.jpeg" /><Relationship Id="rId1" Type="http://schemas.openxmlformats.org/officeDocument/2006/relationships/slideLayout" Target="../slideLayouts/slideLayout57.xml" /></Relationships>
</file>

<file path=ppt/slides/_rels/slide49.xml.rels><?xml version="1.0" encoding="UTF-8" standalone="yes"?>
<Relationships xmlns="http://schemas.openxmlformats.org/package/2006/relationships"><Relationship Id="rId3" Type="http://schemas.openxmlformats.org/officeDocument/2006/relationships/customXml" Target="../ink/ink32.xml" /><Relationship Id="rId2" Type="http://schemas.openxmlformats.org/officeDocument/2006/relationships/image" Target="../media/image66.png" /><Relationship Id="rId1" Type="http://schemas.openxmlformats.org/officeDocument/2006/relationships/slideLayout" Target="../slideLayouts/slideLayout71.xml" /><Relationship Id="rId4" Type="http://schemas.openxmlformats.org/officeDocument/2006/relationships/image" Target="../media/image77.png" /></Relationships>
</file>

<file path=ppt/slides/_rels/slide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5.xml" /><Relationship Id="rId1" Type="http://schemas.openxmlformats.org/officeDocument/2006/relationships/slideLayout" Target="../slideLayouts/slideLayout83.xml" /></Relationships>
</file>

<file path=ppt/slides/_rels/slide50.xml.rels><?xml version="1.0" encoding="UTF-8" standalone="yes"?>
<Relationships xmlns="http://schemas.openxmlformats.org/package/2006/relationships"><Relationship Id="rId3" Type="http://schemas.openxmlformats.org/officeDocument/2006/relationships/image" Target="../media/image68.png" /><Relationship Id="rId7" Type="http://schemas.openxmlformats.org/officeDocument/2006/relationships/image" Target="../media/image81.png" /><Relationship Id="rId2" Type="http://schemas.openxmlformats.org/officeDocument/2006/relationships/notesSlide" Target="../notesSlides/notesSlide39.xml" /><Relationship Id="rId1" Type="http://schemas.openxmlformats.org/officeDocument/2006/relationships/slideLayout" Target="../slideLayouts/slideLayout29.xml" /><Relationship Id="rId6" Type="http://schemas.openxmlformats.org/officeDocument/2006/relationships/customXml" Target="../ink/ink33.xml" /><Relationship Id="rId5" Type="http://schemas.openxmlformats.org/officeDocument/2006/relationships/image" Target="../media/image72.png" /><Relationship Id="rId4" Type="http://schemas.openxmlformats.org/officeDocument/2006/relationships/image" Target="../media/image71.png" /></Relationships>
</file>

<file path=ppt/slides/_rels/slide51.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40.xml" /><Relationship Id="rId1" Type="http://schemas.openxmlformats.org/officeDocument/2006/relationships/slideLayout" Target="../slideLayouts/slideLayout32.xml" /><Relationship Id="rId5" Type="http://schemas.openxmlformats.org/officeDocument/2006/relationships/image" Target="../media/image83.png" /><Relationship Id="rId4" Type="http://schemas.openxmlformats.org/officeDocument/2006/relationships/customXml" Target="../ink/ink34.xml" /></Relationships>
</file>

<file path=ppt/slides/_rels/slide52.xml.rels><?xml version="1.0" encoding="UTF-8" standalone="yes"?>
<Relationships xmlns="http://schemas.openxmlformats.org/package/2006/relationships"><Relationship Id="rId3" Type="http://schemas.openxmlformats.org/officeDocument/2006/relationships/image" Target="../media/image76.png" /><Relationship Id="rId7" Type="http://schemas.openxmlformats.org/officeDocument/2006/relationships/image" Target="../media/image87.png" /><Relationship Id="rId2" Type="http://schemas.openxmlformats.org/officeDocument/2006/relationships/notesSlide" Target="../notesSlides/notesSlide41.xml" /><Relationship Id="rId1" Type="http://schemas.openxmlformats.org/officeDocument/2006/relationships/slideLayout" Target="../slideLayouts/slideLayout29.xml" /><Relationship Id="rId6" Type="http://schemas.openxmlformats.org/officeDocument/2006/relationships/customXml" Target="../ink/ink35.xml" /><Relationship Id="rId5" Type="http://schemas.openxmlformats.org/officeDocument/2006/relationships/image" Target="../media/image79.png" /><Relationship Id="rId4" Type="http://schemas.openxmlformats.org/officeDocument/2006/relationships/image" Target="../media/image78.png" /></Relationships>
</file>

<file path=ppt/slides/_rels/slide53.xml.rels><?xml version="1.0" encoding="UTF-8" standalone="yes"?>
<Relationships xmlns="http://schemas.openxmlformats.org/package/2006/relationships"><Relationship Id="rId3" Type="http://schemas.openxmlformats.org/officeDocument/2006/relationships/customXml" Target="../ink/ink36.xml" /><Relationship Id="rId2" Type="http://schemas.openxmlformats.org/officeDocument/2006/relationships/notesSlide" Target="../notesSlides/notesSlide42.xml" /><Relationship Id="rId1" Type="http://schemas.openxmlformats.org/officeDocument/2006/relationships/slideLayout" Target="../slideLayouts/slideLayout43.xml" /><Relationship Id="rId4" Type="http://schemas.openxmlformats.org/officeDocument/2006/relationships/image" Target="../media/image88.png" /></Relationships>
</file>

<file path=ppt/slides/_rels/slide54.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image" Target="../media/image80.png" /><Relationship Id="rId1" Type="http://schemas.openxmlformats.org/officeDocument/2006/relationships/slideLayout" Target="../slideLayouts/slideLayout43.xml" /><Relationship Id="rId6" Type="http://schemas.openxmlformats.org/officeDocument/2006/relationships/image" Target="../media/image92.png" /><Relationship Id="rId5" Type="http://schemas.openxmlformats.org/officeDocument/2006/relationships/customXml" Target="../ink/ink37.xml" /><Relationship Id="rId4" Type="http://schemas.openxmlformats.org/officeDocument/2006/relationships/image" Target="../media/image84.png" /></Relationships>
</file>

<file path=ppt/slides/_rels/slide55.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customXml" Target="../ink/ink38.xml" /><Relationship Id="rId1" Type="http://schemas.openxmlformats.org/officeDocument/2006/relationships/slideLayout" Target="../slideLayouts/slideLayout46.xml" /></Relationships>
</file>

<file path=ppt/slides/_rels/slide56.xml.rels><?xml version="1.0" encoding="UTF-8" standalone="yes"?>
<Relationships xmlns="http://schemas.openxmlformats.org/package/2006/relationships"><Relationship Id="rId8" Type="http://schemas.openxmlformats.org/officeDocument/2006/relationships/image" Target="../media/image87.wmf" /><Relationship Id="rId13" Type="http://schemas.openxmlformats.org/officeDocument/2006/relationships/oleObject" Target="../embeddings/oleObject7.bin" /><Relationship Id="rId18" Type="http://schemas.openxmlformats.org/officeDocument/2006/relationships/image" Target="../media/image91.png" /><Relationship Id="rId3" Type="http://schemas.openxmlformats.org/officeDocument/2006/relationships/oleObject" Target="../embeddings/oleObject2.bin" /><Relationship Id="rId7" Type="http://schemas.openxmlformats.org/officeDocument/2006/relationships/oleObject" Target="../embeddings/oleObject4.bin" /><Relationship Id="rId12" Type="http://schemas.openxmlformats.org/officeDocument/2006/relationships/image" Target="../media/image89.wmf" /><Relationship Id="rId17" Type="http://schemas.openxmlformats.org/officeDocument/2006/relationships/customXml" Target="../ink/ink40.xml" /><Relationship Id="rId2" Type="http://schemas.openxmlformats.org/officeDocument/2006/relationships/notesSlide" Target="../notesSlides/notesSlide43.xml" /><Relationship Id="rId16" Type="http://schemas.openxmlformats.org/officeDocument/2006/relationships/image" Target="../media/image100.png" /><Relationship Id="rId1" Type="http://schemas.openxmlformats.org/officeDocument/2006/relationships/slideLayout" Target="../slideLayouts/slideLayout72.xml" /><Relationship Id="rId6" Type="http://schemas.openxmlformats.org/officeDocument/2006/relationships/image" Target="../media/image86.wmf" /><Relationship Id="rId11" Type="http://schemas.openxmlformats.org/officeDocument/2006/relationships/oleObject" Target="../embeddings/oleObject6.bin" /><Relationship Id="rId5" Type="http://schemas.openxmlformats.org/officeDocument/2006/relationships/oleObject" Target="../embeddings/oleObject3.bin" /><Relationship Id="rId15" Type="http://schemas.openxmlformats.org/officeDocument/2006/relationships/customXml" Target="../ink/ink39.xml" /><Relationship Id="rId10" Type="http://schemas.openxmlformats.org/officeDocument/2006/relationships/image" Target="../media/image88.wmf" /><Relationship Id="rId4" Type="http://schemas.openxmlformats.org/officeDocument/2006/relationships/image" Target="../media/image85.wmf" /><Relationship Id="rId9" Type="http://schemas.openxmlformats.org/officeDocument/2006/relationships/oleObject" Target="../embeddings/oleObject5.bin" /><Relationship Id="rId14" Type="http://schemas.openxmlformats.org/officeDocument/2006/relationships/image" Target="../media/image90.wmf" /></Relationships>
</file>

<file path=ppt/slides/_rels/slide57.xml.rels><?xml version="1.0" encoding="UTF-8" standalone="yes"?>
<Relationships xmlns="http://schemas.openxmlformats.org/package/2006/relationships"><Relationship Id="rId3" Type="http://schemas.openxmlformats.org/officeDocument/2006/relationships/customXml" Target="../ink/ink41.xml" /><Relationship Id="rId2" Type="http://schemas.openxmlformats.org/officeDocument/2006/relationships/notesSlide" Target="../notesSlides/notesSlide44.xml" /><Relationship Id="rId1" Type="http://schemas.openxmlformats.org/officeDocument/2006/relationships/slideLayout" Target="../slideLayouts/slideLayout29.xml" /><Relationship Id="rId4" Type="http://schemas.openxmlformats.org/officeDocument/2006/relationships/image" Target="../media/image101.png" /></Relationships>
</file>

<file path=ppt/slides/_rels/slide58.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customXml" Target="../ink/ink42.xml" /><Relationship Id="rId1" Type="http://schemas.openxmlformats.org/officeDocument/2006/relationships/slideLayout" Target="../slideLayouts/slideLayout44.xml" /></Relationships>
</file>

<file path=ppt/slides/_rels/slide59.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customXml" Target="../ink/ink43.xml" /><Relationship Id="rId1" Type="http://schemas.openxmlformats.org/officeDocument/2006/relationships/slideLayout" Target="../slideLayouts/slideLayout29.xml" /></Relationships>
</file>

<file path=ppt/slides/_rels/slide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6.xml" /><Relationship Id="rId1" Type="http://schemas.openxmlformats.org/officeDocument/2006/relationships/slideLayout" Target="../slideLayouts/slideLayout95.xml" /><Relationship Id="rId5" Type="http://schemas.openxmlformats.org/officeDocument/2006/relationships/image" Target="../media/image19.png" /><Relationship Id="rId4" Type="http://schemas.openxmlformats.org/officeDocument/2006/relationships/customXml" Target="../ink/ink3.xml" /></Relationships>
</file>

<file path=ppt/slides/_rels/slide60.xml.rels><?xml version="1.0" encoding="UTF-8" standalone="yes"?>
<Relationships xmlns="http://schemas.openxmlformats.org/package/2006/relationships"><Relationship Id="rId3" Type="http://schemas.openxmlformats.org/officeDocument/2006/relationships/customXml" Target="../ink/ink44.xml" /><Relationship Id="rId2" Type="http://schemas.openxmlformats.org/officeDocument/2006/relationships/notesSlide" Target="../notesSlides/notesSlide45.xml" /><Relationship Id="rId1" Type="http://schemas.openxmlformats.org/officeDocument/2006/relationships/slideLayout" Target="../slideLayouts/slideLayout29.xml" /><Relationship Id="rId4" Type="http://schemas.openxmlformats.org/officeDocument/2006/relationships/image" Target="../media/image96.png" /></Relationships>
</file>

<file path=ppt/slides/_rels/slide61.xml.rels><?xml version="1.0" encoding="UTF-8" standalone="yes"?>
<Relationships xmlns="http://schemas.openxmlformats.org/package/2006/relationships"><Relationship Id="rId3" Type="http://schemas.openxmlformats.org/officeDocument/2006/relationships/customXml" Target="../ink/ink45.xml" /><Relationship Id="rId2" Type="http://schemas.openxmlformats.org/officeDocument/2006/relationships/notesSlide" Target="../notesSlides/notesSlide46.xml" /><Relationship Id="rId1" Type="http://schemas.openxmlformats.org/officeDocument/2006/relationships/slideLayout" Target="../slideLayouts/slideLayout29.xml" /><Relationship Id="rId4" Type="http://schemas.openxmlformats.org/officeDocument/2006/relationships/image" Target="../media/image97.png" /></Relationships>
</file>

<file path=ppt/slides/_rels/slide62.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customXml" Target="../ink/ink46.xml" /><Relationship Id="rId1" Type="http://schemas.openxmlformats.org/officeDocument/2006/relationships/slideLayout" Target="../slideLayouts/slideLayout29.xml" /></Relationships>
</file>

<file path=ppt/slides/_rels/slide63.xml.rels><?xml version="1.0" encoding="UTF-8" standalone="yes"?>
<Relationships xmlns="http://schemas.openxmlformats.org/package/2006/relationships"><Relationship Id="rId3" Type="http://schemas.openxmlformats.org/officeDocument/2006/relationships/customXml" Target="../ink/ink47.xml" /><Relationship Id="rId2" Type="http://schemas.openxmlformats.org/officeDocument/2006/relationships/notesSlide" Target="../notesSlides/notesSlide47.xml" /><Relationship Id="rId1" Type="http://schemas.openxmlformats.org/officeDocument/2006/relationships/slideLayout" Target="../slideLayouts/slideLayout29.xml" /><Relationship Id="rId4" Type="http://schemas.openxmlformats.org/officeDocument/2006/relationships/image" Target="../media/image99.png" /></Relationships>
</file>

<file path=ppt/slides/_rels/slide64.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customXml" Target="../ink/ink48.xml" /><Relationship Id="rId1" Type="http://schemas.openxmlformats.org/officeDocument/2006/relationships/slideLayout" Target="../slideLayouts/slideLayout29.xml" /></Relationships>
</file>

<file path=ppt/slides/_rels/slide65.xml.rels><?xml version="1.0" encoding="UTF-8" standalone="yes"?>
<Relationships xmlns="http://schemas.openxmlformats.org/package/2006/relationships"><Relationship Id="rId3" Type="http://schemas.openxmlformats.org/officeDocument/2006/relationships/customXml" Target="../ink/ink49.xml" /><Relationship Id="rId2" Type="http://schemas.openxmlformats.org/officeDocument/2006/relationships/notesSlide" Target="../notesSlides/notesSlide48.xml" /><Relationship Id="rId1" Type="http://schemas.openxmlformats.org/officeDocument/2006/relationships/slideLayout" Target="../slideLayouts/slideLayout48.xml" /><Relationship Id="rId4" Type="http://schemas.openxmlformats.org/officeDocument/2006/relationships/image" Target="../media/image103.png" /></Relationships>
</file>

<file path=ppt/slides/_rels/slide66.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49.xml" /><Relationship Id="rId1" Type="http://schemas.openxmlformats.org/officeDocument/2006/relationships/slideLayout" Target="../slideLayouts/slideLayout29.xml" /><Relationship Id="rId6" Type="http://schemas.openxmlformats.org/officeDocument/2006/relationships/image" Target="../media/image106.png" /><Relationship Id="rId5" Type="http://schemas.openxmlformats.org/officeDocument/2006/relationships/customXml" Target="../ink/ink50.xml" /><Relationship Id="rId4" Type="http://schemas.openxmlformats.org/officeDocument/2006/relationships/image" Target="../media/image105.png" /></Relationships>
</file>

<file path=ppt/slides/_rels/slide6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0.xml" /><Relationship Id="rId1" Type="http://schemas.openxmlformats.org/officeDocument/2006/relationships/slideLayout" Target="../slideLayouts/slideLayout16.xml" /><Relationship Id="rId6" Type="http://schemas.openxmlformats.org/officeDocument/2006/relationships/image" Target="../media/image1040.png" /><Relationship Id="rId5" Type="http://schemas.openxmlformats.org/officeDocument/2006/relationships/customXml" Target="../ink/ink51.xml" /><Relationship Id="rId4" Type="http://schemas.openxmlformats.org/officeDocument/2006/relationships/hyperlink" Target="https://www.kaggle.com/datasets/camnugent/california-housing-prices" TargetMode="External" /></Relationships>
</file>

<file path=ppt/slides/_rels/slide6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1.xml" /><Relationship Id="rId1" Type="http://schemas.openxmlformats.org/officeDocument/2006/relationships/slideLayout" Target="../slideLayouts/slideLayout16.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17.xml" /></Relationships>
</file>

<file path=ppt/slides/_rels/slide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7.xml" /><Relationship Id="rId1" Type="http://schemas.openxmlformats.org/officeDocument/2006/relationships/slideLayout" Target="../slideLayouts/slideLayout95.xml" /><Relationship Id="rId5" Type="http://schemas.openxmlformats.org/officeDocument/2006/relationships/image" Target="../media/image21.png" /><Relationship Id="rId4" Type="http://schemas.openxmlformats.org/officeDocument/2006/relationships/customXml" Target="../ink/ink4.xml" /></Relationships>
</file>

<file path=ppt/slides/_rels/slide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95.xml" /><Relationship Id="rId5" Type="http://schemas.openxmlformats.org/officeDocument/2006/relationships/image" Target="../media/image23.png" /><Relationship Id="rId4" Type="http://schemas.openxmlformats.org/officeDocument/2006/relationships/customXml" Target="../ink/ink5.xml" /></Relationships>
</file>

<file path=ppt/slides/_rels/slide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9.xml" /><Relationship Id="rId1" Type="http://schemas.openxmlformats.org/officeDocument/2006/relationships/slideLayout" Target="../slideLayouts/slideLayout95.xml" /><Relationship Id="rId6" Type="http://schemas.openxmlformats.org/officeDocument/2006/relationships/image" Target="../media/image26.png" /><Relationship Id="rId5" Type="http://schemas.openxmlformats.org/officeDocument/2006/relationships/customXml" Target="../ink/ink6.xml" /><Relationship Id="rId4"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
          <p:cNvSpPr txBox="1"/>
          <p:nvPr/>
        </p:nvSpPr>
        <p:spPr>
          <a:xfrm>
            <a:off x="838200" y="338028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sz="2400" b="1" i="0" u="none" strike="noStrike" cap="none">
              <a:solidFill>
                <a:srgbClr val="FFC000"/>
              </a:solidFill>
              <a:latin typeface="Calibri"/>
              <a:ea typeface="Calibri"/>
              <a:cs typeface="Calibri"/>
              <a:sym typeface="Calibri"/>
            </a:endParaRPr>
          </a:p>
          <a:p>
            <a:pPr marL="0" marR="0" lvl="0" indent="0" algn="ctr" rtl="0">
              <a:spcBef>
                <a:spcPts val="0"/>
              </a:spcBef>
              <a:spcAft>
                <a:spcPts val="0"/>
              </a:spcAft>
              <a:buNone/>
            </a:pPr>
            <a:r>
              <a:rPr lang="en-US" sz="2400" b="1" i="0" u="none" strike="noStrike" cap="none">
                <a:solidFill>
                  <a:srgbClr val="FFC000"/>
                </a:solidFill>
                <a:latin typeface="Calibri"/>
                <a:ea typeface="Calibri"/>
                <a:cs typeface="Calibri"/>
                <a:sym typeface="Calibri"/>
              </a:rPr>
              <a:t>M2 : Machine Learning Workflow</a:t>
            </a:r>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511" name="Google Shape;511;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marL="0" marR="0" lvl="0" indent="0" algn="r" rtl="0">
              <a:lnSpc>
                <a:spcPct val="128000"/>
              </a:lnSpc>
              <a:spcBef>
                <a:spcPts val="0"/>
              </a:spcBef>
              <a:spcAft>
                <a:spcPts val="0"/>
              </a:spcAft>
              <a:buNone/>
            </a:pPr>
            <a:r>
              <a:rPr lang="en-US" sz="1800" b="0" i="0" u="none" strike="noStrike" cap="none" dirty="0">
                <a:solidFill>
                  <a:srgbClr val="FF9900"/>
                </a:solidFill>
                <a:latin typeface="Calibri"/>
                <a:ea typeface="Calibri"/>
                <a:cs typeface="Calibri"/>
                <a:sym typeface="Calibri"/>
              </a:rPr>
              <a:t>Neha Vinayak</a:t>
            </a:r>
            <a:endParaRPr dirty="0"/>
          </a:p>
          <a:p>
            <a:pPr marL="0" marR="0" lvl="0" indent="0" algn="r" rtl="0">
              <a:lnSpc>
                <a:spcPct val="128000"/>
              </a:lnSpc>
              <a:spcBef>
                <a:spcPts val="0"/>
              </a:spcBef>
              <a:spcAft>
                <a:spcPts val="0"/>
              </a:spcAft>
              <a:buNone/>
            </a:pPr>
            <a:r>
              <a:rPr lang="en-US" sz="1800" b="0" i="0" u="none" strike="noStrike" cap="none" dirty="0">
                <a:solidFill>
                  <a:srgbClr val="FF9900"/>
                </a:solidFill>
                <a:latin typeface="Calibri"/>
                <a:ea typeface="Calibri"/>
                <a:cs typeface="Calibri"/>
                <a:sym typeface="Calibri"/>
              </a:rPr>
              <a:t>BITS - CSIS</a:t>
            </a:r>
            <a:endParaRPr sz="1800" b="0" i="0" u="none" strike="noStrike" cap="none" dirty="0">
              <a:solidFill>
                <a:srgbClr val="FF99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47"/>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Calibri"/>
              <a:buNone/>
            </a:pPr>
            <a:r>
              <a:rPr lang="en-US" sz="2400" b="1">
                <a:latin typeface="Arial"/>
                <a:ea typeface="Arial"/>
                <a:cs typeface="Arial"/>
                <a:sym typeface="Arial"/>
              </a:rPr>
              <a:t>Open source ML programming tools</a:t>
            </a:r>
            <a:endParaRPr sz="2400" b="1">
              <a:latin typeface="Arial"/>
              <a:ea typeface="Arial"/>
              <a:cs typeface="Arial"/>
              <a:sym typeface="Arial"/>
            </a:endParaRPr>
          </a:p>
        </p:txBody>
      </p:sp>
      <p:graphicFrame>
        <p:nvGraphicFramePr>
          <p:cNvPr id="1919" name="Google Shape;1919;p47"/>
          <p:cNvGraphicFramePr/>
          <p:nvPr/>
        </p:nvGraphicFramePr>
        <p:xfrm>
          <a:off x="236740" y="1371602"/>
          <a:ext cx="8678675" cy="5138610"/>
        </p:xfrm>
        <a:graphic>
          <a:graphicData uri="http://schemas.openxmlformats.org/drawingml/2006/table">
            <a:tbl>
              <a:tblPr>
                <a:noFill/>
              </a:tblPr>
              <a:tblGrid>
                <a:gridCol w="1537475">
                  <a:extLst>
                    <a:ext uri="{9D8B030D-6E8A-4147-A177-3AD203B41FA5}">
                      <a16:colId xmlns:a16="http://schemas.microsoft.com/office/drawing/2014/main" val="20000"/>
                    </a:ext>
                  </a:extLst>
                </a:gridCol>
                <a:gridCol w="1578600">
                  <a:extLst>
                    <a:ext uri="{9D8B030D-6E8A-4147-A177-3AD203B41FA5}">
                      <a16:colId xmlns:a16="http://schemas.microsoft.com/office/drawing/2014/main" val="20001"/>
                    </a:ext>
                  </a:extLst>
                </a:gridCol>
                <a:gridCol w="1533075">
                  <a:extLst>
                    <a:ext uri="{9D8B030D-6E8A-4147-A177-3AD203B41FA5}">
                      <a16:colId xmlns:a16="http://schemas.microsoft.com/office/drawing/2014/main" val="20002"/>
                    </a:ext>
                  </a:extLst>
                </a:gridCol>
                <a:gridCol w="4029525">
                  <a:extLst>
                    <a:ext uri="{9D8B030D-6E8A-4147-A177-3AD203B41FA5}">
                      <a16:colId xmlns:a16="http://schemas.microsoft.com/office/drawing/2014/main" val="20003"/>
                    </a:ext>
                  </a:extLst>
                </a:gridCol>
              </a:tblGrid>
              <a:tr h="640600">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chemeClr val="dk1"/>
                        </a:buClr>
                        <a:buSzPts val="2000"/>
                        <a:buFont typeface="Calibri"/>
                        <a:buNone/>
                      </a:pPr>
                      <a:r>
                        <a:rPr lang="en-US" sz="1800" b="1" u="none" strike="noStrike" cap="none"/>
                        <a:t>Platform</a:t>
                      </a:r>
                      <a:endParaRPr sz="1800"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Algorithms or Features</a:t>
                      </a:r>
                      <a:endParaRPr sz="18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34900" marR="34900" marT="17450" marB="17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EEF3"/>
                    </a:solidFill>
                  </a:tcPr>
                </a:tc>
                <a:extLst>
                  <a:ext uri="{0D108BD9-81ED-4DB2-BD59-A6C34878D82A}">
                    <a16:rowId xmlns:a16="http://schemas.microsoft.com/office/drawing/2014/main" val="10000"/>
                  </a:ext>
                </a:extLst>
              </a:tr>
              <a:tr h="1198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Scikit Learn</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 Windows</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 C++</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Classification, Regression, Clustering</a:t>
                      </a:r>
                      <a:br>
                        <a:rPr lang="en-US" sz="1800" b="0" u="none" strike="noStrike" cap="none"/>
                      </a:br>
                      <a:r>
                        <a:rPr lang="en-US" sz="1800" b="0" u="none" strike="noStrike" cap="none"/>
                        <a:t>Preprocessing, Model Selection</a:t>
                      </a:r>
                      <a:br>
                        <a:rPr lang="en-US" sz="1800" b="0" u="none" strike="noStrike" cap="none"/>
                      </a:br>
                      <a:r>
                        <a:rPr lang="en-US" sz="1800" b="0" u="none" strike="noStrike" cap="none"/>
                        <a:t>Dimensionality reduction.</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1369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PyTorch</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a:t>
                      </a:r>
                      <a:br>
                        <a:rPr lang="en-US" sz="1800" b="0" u="none" strike="noStrike" cap="none"/>
                      </a:b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Autograd Module, Optimization Module</a:t>
                      </a:r>
                      <a:br>
                        <a:rPr lang="en-US" sz="1800" b="0" u="none" strike="noStrike" cap="none"/>
                      </a:br>
                      <a:r>
                        <a:rPr lang="en-US" sz="1800" b="0" u="none" strike="noStrike" cap="none"/>
                        <a:t>NN Module</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11369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TensorFlow</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a:t>
                      </a:r>
                      <a:br>
                        <a:rPr lang="en-US" sz="1800" b="0" u="none" strike="noStrike" cap="none"/>
                      </a:b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Provides a library for dataflow programming.</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119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Weka</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Java</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Data preparation, Classification</a:t>
                      </a:r>
                      <a:br>
                        <a:rPr lang="en-US" sz="1800" b="0" u="none" strike="noStrike" cap="none"/>
                      </a:br>
                      <a:r>
                        <a:rPr lang="en-US" sz="1800" b="0" u="none" strike="noStrike" cap="none"/>
                        <a:t>Regression, Clustering, Visualization</a:t>
                      </a:r>
                      <a:br>
                        <a:rPr lang="en-US" sz="1800" b="0" u="none" strike="noStrike" cap="none"/>
                      </a:br>
                      <a:r>
                        <a:rPr lang="en-US" sz="1800" b="0" u="none" strike="noStrike" cap="none"/>
                        <a:t>Association rules mining</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10</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94137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graphicFrame>
        <p:nvGraphicFramePr>
          <p:cNvPr id="1926" name="Google Shape;1926;p48"/>
          <p:cNvGraphicFramePr/>
          <p:nvPr/>
        </p:nvGraphicFramePr>
        <p:xfrm>
          <a:off x="148590" y="1524000"/>
          <a:ext cx="8667850" cy="4517055"/>
        </p:xfrm>
        <a:graphic>
          <a:graphicData uri="http://schemas.openxmlformats.org/drawingml/2006/table">
            <a:tbl>
              <a:tblPr>
                <a:noFill/>
              </a:tblPr>
              <a:tblGrid>
                <a:gridCol w="1530075">
                  <a:extLst>
                    <a:ext uri="{9D8B030D-6E8A-4147-A177-3AD203B41FA5}">
                      <a16:colId xmlns:a16="http://schemas.microsoft.com/office/drawing/2014/main" val="20000"/>
                    </a:ext>
                  </a:extLst>
                </a:gridCol>
                <a:gridCol w="2003975">
                  <a:extLst>
                    <a:ext uri="{9D8B030D-6E8A-4147-A177-3AD203B41FA5}">
                      <a16:colId xmlns:a16="http://schemas.microsoft.com/office/drawing/2014/main" val="20001"/>
                    </a:ext>
                  </a:extLst>
                </a:gridCol>
                <a:gridCol w="1039475">
                  <a:extLst>
                    <a:ext uri="{9D8B030D-6E8A-4147-A177-3AD203B41FA5}">
                      <a16:colId xmlns:a16="http://schemas.microsoft.com/office/drawing/2014/main" val="20002"/>
                    </a:ext>
                  </a:extLst>
                </a:gridCol>
                <a:gridCol w="4094325">
                  <a:extLst>
                    <a:ext uri="{9D8B030D-6E8A-4147-A177-3AD203B41FA5}">
                      <a16:colId xmlns:a16="http://schemas.microsoft.com/office/drawing/2014/main" val="20003"/>
                    </a:ext>
                  </a:extLst>
                </a:gridCol>
              </a:tblGrid>
              <a:tr h="7542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Colab</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Cloud Service</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Supports libraries of PyTorch, Keras, TensorFlow, and OpenCV</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0"/>
                  </a:ext>
                </a:extLst>
              </a:tr>
              <a:tr h="9061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Apache Mahout</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Java</a:t>
                      </a:r>
                      <a:br>
                        <a:rPr lang="en-US" sz="1800" b="0" u="none" strike="noStrike" cap="none"/>
                      </a:br>
                      <a:r>
                        <a:rPr lang="en-US" sz="1800" b="0" u="none" strike="noStrike" cap="none"/>
                        <a:t>Scala</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Preprocessors,Regression</a:t>
                      </a:r>
                      <a:br>
                        <a:rPr lang="en-US" sz="1800" b="0" u="none" strike="noStrike" cap="none"/>
                      </a:br>
                      <a:r>
                        <a:rPr lang="en-US" sz="1800" b="0" u="none" strike="noStrike" cap="none"/>
                        <a:t>Clustering, Recommenders</a:t>
                      </a:r>
                      <a:br>
                        <a:rPr lang="en-US" sz="1800" b="0" u="none" strike="noStrike" cap="none"/>
                      </a:br>
                      <a:r>
                        <a:rPr lang="en-US" sz="1800" b="0" u="none" strike="noStrike" cap="none"/>
                        <a:t>Distributed Linear Algebra.</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9918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Accors.Net</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Classification, Regression, Distribution</a:t>
                      </a:r>
                      <a:br>
                        <a:rPr lang="en-US" sz="1800" b="0" u="none" strike="noStrike" cap="none"/>
                      </a:br>
                      <a:r>
                        <a:rPr lang="en-US" sz="1800" b="0" u="none" strike="noStrike" cap="none"/>
                        <a:t>Clustering, Hypothesis Tests &amp;</a:t>
                      </a:r>
                      <a:br>
                        <a:rPr lang="en-US" sz="1800" b="0" u="none" strike="noStrike" cap="none"/>
                      </a:br>
                      <a:r>
                        <a:rPr lang="en-US" sz="1800" b="0" u="none" strike="noStrike" cap="none"/>
                        <a:t>Kernel Methods, Image, Audio &amp; Signal &amp; Vision</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898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Shogun</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Windows</a:t>
                      </a:r>
                      <a:br>
                        <a:rPr lang="en-US" sz="1800" b="0" u="none" strike="noStrike" cap="none"/>
                      </a:br>
                      <a:r>
                        <a:rPr lang="en-US" sz="1800" b="0" u="none" strike="noStrike" cap="none"/>
                        <a:t>Linux, UNIX</a:t>
                      </a:r>
                      <a:br>
                        <a:rPr lang="en-US" sz="1800" b="0" u="none" strike="noStrike" cap="none"/>
                      </a:br>
                      <a:r>
                        <a:rPr lang="en-US" sz="1800" b="0" u="none" strike="noStrike" cap="none"/>
                        <a:t>Mac OS</a:t>
                      </a:r>
                      <a:br>
                        <a:rPr lang="en-US" sz="1800" b="0" u="none" strike="noStrike" cap="none"/>
                      </a:b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Regression, Classification, Clustering</a:t>
                      </a:r>
                      <a:br>
                        <a:rPr lang="en-US" sz="1800" b="0" u="none" strike="noStrike" cap="none"/>
                      </a:br>
                      <a:r>
                        <a:rPr lang="en-US" sz="1800" b="0" u="none" strike="noStrike" cap="none"/>
                        <a:t>Support vector machines. Dimensionality reduction, Online learning etc.</a:t>
                      </a:r>
                      <a:br>
                        <a:rPr lang="en-US" sz="1800" b="0" u="none" strike="noStrike" cap="none"/>
                      </a:b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6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Keras.io</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API for neural networks</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927" name="Google Shape;1927;p48"/>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Calibri"/>
              <a:buNone/>
            </a:pPr>
            <a:r>
              <a:rPr lang="en-US" sz="2400" b="1">
                <a:latin typeface="Arial"/>
                <a:ea typeface="Arial"/>
                <a:cs typeface="Arial"/>
                <a:sym typeface="Arial"/>
              </a:rPr>
              <a:t>Open source ML programming tools</a:t>
            </a:r>
            <a:endParaRPr sz="2400" b="1">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11</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80989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pic>
        <p:nvPicPr>
          <p:cNvPr id="1932" name="Google Shape;1932;p50"/>
          <p:cNvPicPr preferRelativeResize="0"/>
          <p:nvPr/>
        </p:nvPicPr>
        <p:blipFill rotWithShape="1">
          <a:blip r:embed="rId3">
            <a:alphaModFix/>
          </a:blip>
          <a:srcRect/>
          <a:stretch/>
        </p:blipFill>
        <p:spPr>
          <a:xfrm>
            <a:off x="228600" y="1447800"/>
            <a:ext cx="7239000" cy="5029200"/>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12</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160FEB-38F9-EAE3-3AFB-CB2D064C73E3}"/>
                  </a:ext>
                </a:extLst>
              </p14:cNvPr>
              <p14:cNvContentPartPr/>
              <p14:nvPr/>
            </p14:nvContentPartPr>
            <p14:xfrm>
              <a:off x="244440" y="2169000"/>
              <a:ext cx="7437960" cy="4134600"/>
            </p14:xfrm>
          </p:contentPart>
        </mc:Choice>
        <mc:Fallback xmlns="">
          <p:pic>
            <p:nvPicPr>
              <p:cNvPr id="3" name="Ink 2">
                <a:extLst>
                  <a:ext uri="{FF2B5EF4-FFF2-40B4-BE49-F238E27FC236}">
                    <a16:creationId xmlns:a16="http://schemas.microsoft.com/office/drawing/2014/main" id="{D6160FEB-38F9-EAE3-3AFB-CB2D064C73E3}"/>
                  </a:ext>
                </a:extLst>
              </p:cNvPr>
              <p:cNvPicPr/>
              <p:nvPr/>
            </p:nvPicPr>
            <p:blipFill>
              <a:blip r:embed="rId5"/>
              <a:stretch>
                <a:fillRect/>
              </a:stretch>
            </p:blipFill>
            <p:spPr>
              <a:xfrm>
                <a:off x="235080" y="2159640"/>
                <a:ext cx="7456680" cy="4153320"/>
              </a:xfrm>
              <a:prstGeom prst="rect">
                <a:avLst/>
              </a:prstGeom>
            </p:spPr>
          </p:pic>
        </mc:Fallback>
      </mc:AlternateContent>
    </p:spTree>
    <p:extLst>
      <p:ext uri="{BB962C8B-B14F-4D97-AF65-F5344CB8AC3E}">
        <p14:creationId xmlns:p14="http://schemas.microsoft.com/office/powerpoint/2010/main" val="76186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51"/>
          <p:cNvSpPr txBox="1">
            <a:spLocks noGrp="1"/>
          </p:cNvSpPr>
          <p:nvPr>
            <p:ph type="title"/>
          </p:nvPr>
        </p:nvSpPr>
        <p:spPr>
          <a:xfrm>
            <a:off x="138332" y="1101969"/>
            <a:ext cx="8001000" cy="1752600"/>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0"/>
              </a:spcBef>
              <a:spcAft>
                <a:spcPts val="0"/>
              </a:spcAft>
              <a:buClr>
                <a:schemeClr val="dk1"/>
              </a:buClr>
              <a:buSzPts val="3600"/>
              <a:buFont typeface="Arial"/>
              <a:buNone/>
            </a:pPr>
            <a:r>
              <a:rPr lang="en-US" b="1" dirty="0">
                <a:solidFill>
                  <a:srgbClr val="C00000"/>
                </a:solidFill>
                <a:latin typeface="Arial"/>
                <a:ea typeface="Arial"/>
                <a:cs typeface="Arial"/>
                <a:sym typeface="Arial"/>
              </a:rPr>
              <a:t>ML workflow</a:t>
            </a:r>
            <a:endParaRPr b="1" dirty="0">
              <a:solidFill>
                <a:srgbClr val="C00000"/>
              </a:solidFill>
              <a:latin typeface="Arial"/>
              <a:ea typeface="Arial"/>
              <a:cs typeface="Arial"/>
              <a:sym typeface="Arial"/>
            </a:endParaRPr>
          </a:p>
        </p:txBody>
      </p:sp>
      <p:pic>
        <p:nvPicPr>
          <p:cNvPr id="1938" name="Google Shape;1938;p51" descr="What Is Machine Learning - Introduction To Machine Learning - Edureka"/>
          <p:cNvPicPr preferRelativeResize="0"/>
          <p:nvPr/>
        </p:nvPicPr>
        <p:blipFill rotWithShape="1">
          <a:blip r:embed="rId3">
            <a:alphaModFix/>
          </a:blip>
          <a:srcRect/>
          <a:stretch/>
        </p:blipFill>
        <p:spPr>
          <a:xfrm>
            <a:off x="686690" y="2655841"/>
            <a:ext cx="7767994" cy="2971236"/>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13</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7C9AC8F-C178-C90D-A08D-B7C27E10EE53}"/>
                  </a:ext>
                </a:extLst>
              </p14:cNvPr>
              <p14:cNvContentPartPr/>
              <p14:nvPr/>
            </p14:nvContentPartPr>
            <p14:xfrm>
              <a:off x="1067760" y="5065920"/>
              <a:ext cx="7446600" cy="1016280"/>
            </p14:xfrm>
          </p:contentPart>
        </mc:Choice>
        <mc:Fallback xmlns="">
          <p:pic>
            <p:nvPicPr>
              <p:cNvPr id="3" name="Ink 2">
                <a:extLst>
                  <a:ext uri="{FF2B5EF4-FFF2-40B4-BE49-F238E27FC236}">
                    <a16:creationId xmlns:a16="http://schemas.microsoft.com/office/drawing/2014/main" id="{27C9AC8F-C178-C90D-A08D-B7C27E10EE53}"/>
                  </a:ext>
                </a:extLst>
              </p:cNvPr>
              <p:cNvPicPr/>
              <p:nvPr/>
            </p:nvPicPr>
            <p:blipFill>
              <a:blip r:embed="rId5"/>
              <a:stretch>
                <a:fillRect/>
              </a:stretch>
            </p:blipFill>
            <p:spPr>
              <a:xfrm>
                <a:off x="1058400" y="5056560"/>
                <a:ext cx="7465320" cy="1035000"/>
              </a:xfrm>
              <a:prstGeom prst="rect">
                <a:avLst/>
              </a:prstGeom>
            </p:spPr>
          </p:pic>
        </mc:Fallback>
      </mc:AlternateContent>
    </p:spTree>
    <p:extLst>
      <p:ext uri="{BB962C8B-B14F-4D97-AF65-F5344CB8AC3E}">
        <p14:creationId xmlns:p14="http://schemas.microsoft.com/office/powerpoint/2010/main" val="16249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2"/>
          <p:cNvSpPr txBox="1">
            <a:spLocks noGrp="1"/>
          </p:cNvSpPr>
          <p:nvPr>
            <p:ph type="title"/>
          </p:nvPr>
        </p:nvSpPr>
        <p:spPr>
          <a:xfrm>
            <a:off x="395536" y="422692"/>
            <a:ext cx="612068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44000"/>
              </a:lnSpc>
              <a:spcBef>
                <a:spcPts val="0"/>
              </a:spcBef>
              <a:spcAft>
                <a:spcPts val="0"/>
              </a:spcAft>
              <a:buClr>
                <a:schemeClr val="dk1"/>
              </a:buClr>
              <a:buSzPts val="3600"/>
              <a:buFont typeface="Arial"/>
              <a:buNone/>
            </a:pPr>
            <a:r>
              <a:rPr lang="en-US" sz="2500" b="1">
                <a:latin typeface="Arial"/>
                <a:ea typeface="Arial"/>
                <a:cs typeface="Arial"/>
                <a:sym typeface="Arial"/>
              </a:rPr>
              <a:t>ML workflow</a:t>
            </a:r>
            <a:endParaRPr sz="2500" b="1">
              <a:latin typeface="Arial"/>
              <a:ea typeface="Arial"/>
              <a:cs typeface="Arial"/>
              <a:sym typeface="Arial"/>
            </a:endParaRPr>
          </a:p>
        </p:txBody>
      </p:sp>
      <p:sp>
        <p:nvSpPr>
          <p:cNvPr id="1944" name="Google Shape;1944;p52"/>
          <p:cNvSpPr txBox="1">
            <a:spLocks noGrp="1"/>
          </p:cNvSpPr>
          <p:nvPr>
            <p:ph type="body" idx="1"/>
          </p:nvPr>
        </p:nvSpPr>
        <p:spPr>
          <a:xfrm>
            <a:off x="76200" y="1524000"/>
            <a:ext cx="8534400" cy="5334000"/>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Should I use ML on this problem?</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Is there a pattern to detect?</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Can I solve it analytically?</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Do I have data?</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Gather and organize data. </a:t>
            </a:r>
            <a:endParaRPr sz="1800">
              <a:latin typeface="Arial"/>
              <a:ea typeface="Arial"/>
              <a:cs typeface="Arial"/>
              <a:sym typeface="Arial"/>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Preprocessing, cleaning, visualizing. </a:t>
            </a:r>
            <a:endParaRPr sz="1800">
              <a:latin typeface="Arial"/>
              <a:ea typeface="Arial"/>
              <a:cs typeface="Arial"/>
              <a:sym typeface="Arial"/>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Choosing a model, loss, regularization, ...</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Optimization </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Hyper parameter search.</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 Analyze performance and mistakes, and iterate back to step 5 (or 3)</a:t>
            </a:r>
            <a:endParaRPr sz="1800">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14</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B40F175-7181-8725-235D-6A9D2448C2E2}"/>
                  </a:ext>
                </a:extLst>
              </p14:cNvPr>
              <p14:cNvContentPartPr/>
              <p14:nvPr/>
            </p14:nvContentPartPr>
            <p14:xfrm>
              <a:off x="810000" y="1924560"/>
              <a:ext cx="7592760" cy="4359600"/>
            </p14:xfrm>
          </p:contentPart>
        </mc:Choice>
        <mc:Fallback xmlns="">
          <p:pic>
            <p:nvPicPr>
              <p:cNvPr id="3" name="Ink 2">
                <a:extLst>
                  <a:ext uri="{FF2B5EF4-FFF2-40B4-BE49-F238E27FC236}">
                    <a16:creationId xmlns:a16="http://schemas.microsoft.com/office/drawing/2014/main" id="{6B40F175-7181-8725-235D-6A9D2448C2E2}"/>
                  </a:ext>
                </a:extLst>
              </p:cNvPr>
              <p:cNvPicPr/>
              <p:nvPr/>
            </p:nvPicPr>
            <p:blipFill>
              <a:blip r:embed="rId4"/>
              <a:stretch>
                <a:fillRect/>
              </a:stretch>
            </p:blipFill>
            <p:spPr>
              <a:xfrm>
                <a:off x="800640" y="1915200"/>
                <a:ext cx="7611480" cy="4378320"/>
              </a:xfrm>
              <a:prstGeom prst="rect">
                <a:avLst/>
              </a:prstGeom>
            </p:spPr>
          </p:pic>
        </mc:Fallback>
      </mc:AlternateContent>
    </p:spTree>
    <p:extLst>
      <p:ext uri="{BB962C8B-B14F-4D97-AF65-F5344CB8AC3E}">
        <p14:creationId xmlns:p14="http://schemas.microsoft.com/office/powerpoint/2010/main" val="192630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53"/>
          <p:cNvSpPr txBox="1">
            <a:spLocks noGrp="1"/>
          </p:cNvSpPr>
          <p:nvPr>
            <p:ph type="title"/>
          </p:nvPr>
        </p:nvSpPr>
        <p:spPr>
          <a:xfrm>
            <a:off x="350111" y="289792"/>
            <a:ext cx="8443800" cy="1015800"/>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Demo Case Study</a:t>
            </a:r>
            <a:endParaRPr sz="2400" b="1">
              <a:latin typeface="Arial"/>
              <a:ea typeface="Arial"/>
              <a:cs typeface="Arial"/>
              <a:sym typeface="Arial"/>
            </a:endParaRPr>
          </a:p>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 Car Price prediction based on Mileage</a:t>
            </a:r>
            <a:endParaRPr sz="2400" b="1">
              <a:latin typeface="Arial"/>
              <a:ea typeface="Arial"/>
              <a:cs typeface="Arial"/>
              <a:sym typeface="Arial"/>
            </a:endParaRPr>
          </a:p>
        </p:txBody>
      </p:sp>
      <p:sp>
        <p:nvSpPr>
          <p:cNvPr id="1950" name="Google Shape;1950;p53"/>
          <p:cNvSpPr txBox="1">
            <a:spLocks noGrp="1"/>
          </p:cNvSpPr>
          <p:nvPr>
            <p:ph type="body" idx="1"/>
          </p:nvPr>
        </p:nvSpPr>
        <p:spPr>
          <a:xfrm>
            <a:off x="11" y="1471600"/>
            <a:ext cx="81540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800"/>
              <a:buChar char="•"/>
            </a:pPr>
            <a:r>
              <a:rPr lang="en-US" sz="1800">
                <a:latin typeface="Arial"/>
                <a:ea typeface="Arial"/>
                <a:cs typeface="Arial"/>
                <a:sym typeface="Arial"/>
              </a:rPr>
              <a:t>Define the Objective</a:t>
            </a:r>
            <a:endParaRPr sz="1800">
              <a:latin typeface="Arial"/>
              <a:ea typeface="Arial"/>
              <a:cs typeface="Arial"/>
              <a:sym typeface="Arial"/>
            </a:endParaRPr>
          </a:p>
          <a:p>
            <a:pPr marL="342900" lvl="0" indent="-342900" algn="l" rtl="0">
              <a:lnSpc>
                <a:spcPct val="150000"/>
              </a:lnSpc>
              <a:spcBef>
                <a:spcPts val="0"/>
              </a:spcBef>
              <a:spcAft>
                <a:spcPts val="0"/>
              </a:spcAft>
              <a:buClr>
                <a:schemeClr val="dk1"/>
              </a:buClr>
              <a:buSzPts val="1800"/>
              <a:buChar char="•"/>
            </a:pPr>
            <a:r>
              <a:rPr lang="en-US" sz="1800">
                <a:latin typeface="Arial"/>
                <a:ea typeface="Arial"/>
                <a:cs typeface="Arial"/>
                <a:sym typeface="Arial"/>
              </a:rPr>
              <a:t>Data Gathering: survey, Past Purchase data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Data Preprocessing  </a:t>
            </a:r>
            <a:endParaRPr sz="1800">
              <a:latin typeface="Arial"/>
              <a:ea typeface="Arial"/>
              <a:cs typeface="Arial"/>
              <a:sym typeface="Arial"/>
            </a:endParaRPr>
          </a:p>
          <a:p>
            <a:pPr marL="742950" lvl="1" indent="-285750" algn="l" rtl="0">
              <a:lnSpc>
                <a:spcPct val="150000"/>
              </a:lnSpc>
              <a:spcBef>
                <a:spcPts val="360"/>
              </a:spcBef>
              <a:spcAft>
                <a:spcPts val="0"/>
              </a:spcAft>
              <a:buClr>
                <a:srgbClr val="FF0000"/>
              </a:buClr>
              <a:buSzPts val="1800"/>
              <a:buChar char="–"/>
            </a:pPr>
            <a:r>
              <a:rPr lang="en-US" sz="1800">
                <a:solidFill>
                  <a:srgbClr val="FF0000"/>
                </a:solidFill>
                <a:latin typeface="Arial"/>
                <a:ea typeface="Arial"/>
                <a:cs typeface="Arial"/>
                <a:sym typeface="Arial"/>
              </a:rPr>
              <a:t>training set; test set</a:t>
            </a:r>
            <a:endParaRPr/>
          </a:p>
          <a:p>
            <a:pPr marL="742950" lvl="1" indent="-2857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representation of input features; output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Exploratory Data Analysis</a:t>
            </a:r>
            <a:endParaRPr sz="1800">
              <a:latin typeface="Arial"/>
              <a:ea typeface="Arial"/>
              <a:cs typeface="Arial"/>
              <a:sym typeface="Arial"/>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Choose form of model: </a:t>
            </a:r>
            <a:r>
              <a:rPr lang="en-US" sz="1800">
                <a:solidFill>
                  <a:srgbClr val="FF0000"/>
                </a:solidFill>
                <a:latin typeface="Arial"/>
                <a:ea typeface="Arial"/>
                <a:cs typeface="Arial"/>
                <a:sym typeface="Arial"/>
              </a:rPr>
              <a:t>linear regression </a:t>
            </a:r>
            <a:endParaRPr sz="1800">
              <a:solidFill>
                <a:srgbClr val="FF0000"/>
              </a:solidFill>
              <a:latin typeface="Arial"/>
              <a:ea typeface="Arial"/>
              <a:cs typeface="Arial"/>
              <a:sym typeface="Arial"/>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System’s performance evaluation: </a:t>
            </a:r>
            <a:r>
              <a:rPr lang="en-US" sz="1800">
                <a:solidFill>
                  <a:srgbClr val="FF0000"/>
                </a:solidFill>
                <a:latin typeface="Arial"/>
                <a:ea typeface="Arial"/>
                <a:cs typeface="Arial"/>
                <a:sym typeface="Arial"/>
              </a:rPr>
              <a:t>objective</a:t>
            </a:r>
            <a:r>
              <a:rPr lang="en-US" sz="1800">
                <a:latin typeface="Arial"/>
                <a:ea typeface="Arial"/>
                <a:cs typeface="Arial"/>
                <a:sym typeface="Arial"/>
              </a:rPr>
              <a:t> </a:t>
            </a:r>
            <a:r>
              <a:rPr lang="en-US" sz="1800">
                <a:solidFill>
                  <a:srgbClr val="FF0000"/>
                </a:solidFill>
                <a:latin typeface="Arial"/>
                <a:ea typeface="Arial"/>
                <a:cs typeface="Arial"/>
                <a:sym typeface="Arial"/>
              </a:rPr>
              <a:t>function</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Optimize performance by setting appropriate parameters: </a:t>
            </a:r>
            <a:r>
              <a:rPr lang="en-US" sz="1800">
                <a:solidFill>
                  <a:srgbClr val="FF0000"/>
                </a:solidFill>
                <a:latin typeface="Arial"/>
                <a:ea typeface="Arial"/>
                <a:cs typeface="Arial"/>
                <a:sym typeface="Arial"/>
              </a:rPr>
              <a:t>Optimization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Evaluate on test set: </a:t>
            </a:r>
            <a:r>
              <a:rPr lang="en-US" sz="1800">
                <a:solidFill>
                  <a:srgbClr val="FF0000"/>
                </a:solidFill>
                <a:latin typeface="Arial"/>
                <a:ea typeface="Arial"/>
                <a:cs typeface="Arial"/>
                <a:sym typeface="Arial"/>
              </a:rPr>
              <a:t>generalization</a:t>
            </a:r>
            <a:endParaRPr sz="1800">
              <a:solidFill>
                <a:srgbClr val="FF0000"/>
              </a:solidFill>
              <a:latin typeface="Arial"/>
              <a:ea typeface="Arial"/>
              <a:cs typeface="Arial"/>
              <a:sym typeface="Arial"/>
            </a:endParaRPr>
          </a:p>
        </p:txBody>
      </p:sp>
      <p:pic>
        <p:nvPicPr>
          <p:cNvPr id="1951" name="Google Shape;1951;p53"/>
          <p:cNvPicPr preferRelativeResize="0"/>
          <p:nvPr/>
        </p:nvPicPr>
        <p:blipFill rotWithShape="1">
          <a:blip r:embed="rId3">
            <a:alphaModFix/>
          </a:blip>
          <a:srcRect/>
          <a:stretch/>
        </p:blipFill>
        <p:spPr>
          <a:xfrm>
            <a:off x="5105400" y="1466850"/>
            <a:ext cx="1981968" cy="1472532"/>
          </a:xfrm>
          <a:prstGeom prst="rect">
            <a:avLst/>
          </a:prstGeom>
          <a:noFill/>
          <a:ln>
            <a:noFill/>
          </a:ln>
        </p:spPr>
      </p:pic>
      <p:pic>
        <p:nvPicPr>
          <p:cNvPr id="1952" name="Google Shape;1952;p53"/>
          <p:cNvPicPr preferRelativeResize="0"/>
          <p:nvPr/>
        </p:nvPicPr>
        <p:blipFill rotWithShape="1">
          <a:blip r:embed="rId4">
            <a:alphaModFix/>
          </a:blip>
          <a:srcRect/>
          <a:stretch/>
        </p:blipFill>
        <p:spPr>
          <a:xfrm>
            <a:off x="7058793" y="1471612"/>
            <a:ext cx="1700029" cy="1472532"/>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15</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288D8AD-876A-9BC7-2558-4001491E7062}"/>
                  </a:ext>
                </a:extLst>
              </p14:cNvPr>
              <p14:cNvContentPartPr/>
              <p14:nvPr/>
            </p14:nvContentPartPr>
            <p14:xfrm>
              <a:off x="445680" y="737280"/>
              <a:ext cx="8655840" cy="6013800"/>
            </p14:xfrm>
          </p:contentPart>
        </mc:Choice>
        <mc:Fallback xmlns="">
          <p:pic>
            <p:nvPicPr>
              <p:cNvPr id="3" name="Ink 2">
                <a:extLst>
                  <a:ext uri="{FF2B5EF4-FFF2-40B4-BE49-F238E27FC236}">
                    <a16:creationId xmlns:a16="http://schemas.microsoft.com/office/drawing/2014/main" id="{3288D8AD-876A-9BC7-2558-4001491E7062}"/>
                  </a:ext>
                </a:extLst>
              </p:cNvPr>
              <p:cNvPicPr/>
              <p:nvPr/>
            </p:nvPicPr>
            <p:blipFill>
              <a:blip r:embed="rId6"/>
              <a:stretch>
                <a:fillRect/>
              </a:stretch>
            </p:blipFill>
            <p:spPr>
              <a:xfrm>
                <a:off x="436320" y="727920"/>
                <a:ext cx="8674560" cy="6032520"/>
              </a:xfrm>
              <a:prstGeom prst="rect">
                <a:avLst/>
              </a:prstGeom>
            </p:spPr>
          </p:pic>
        </mc:Fallback>
      </mc:AlternateContent>
    </p:spTree>
    <p:extLst>
      <p:ext uri="{BB962C8B-B14F-4D97-AF65-F5344CB8AC3E}">
        <p14:creationId xmlns:p14="http://schemas.microsoft.com/office/powerpoint/2010/main" val="37241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aphicFrame>
        <p:nvGraphicFramePr>
          <p:cNvPr id="524" name="Google Shape;524;p3"/>
          <p:cNvGraphicFramePr/>
          <p:nvPr/>
        </p:nvGraphicFramePr>
        <p:xfrm>
          <a:off x="457200" y="1295400"/>
          <a:ext cx="6825125" cy="5168600"/>
        </p:xfrm>
        <a:graphic>
          <a:graphicData uri="http://schemas.openxmlformats.org/drawingml/2006/table">
            <a:tbl>
              <a:tblPr>
                <a:noFill/>
                <a:tableStyleId>{0231D32E-D490-484D-82E9-5BE0951A68A1}</a:tableStyleId>
              </a:tblPr>
              <a:tblGrid>
                <a:gridCol w="1151700">
                  <a:extLst>
                    <a:ext uri="{9D8B030D-6E8A-4147-A177-3AD203B41FA5}">
                      <a16:colId xmlns:a16="http://schemas.microsoft.com/office/drawing/2014/main" val="20000"/>
                    </a:ext>
                  </a:extLst>
                </a:gridCol>
                <a:gridCol w="5673425">
                  <a:extLst>
                    <a:ext uri="{9D8B030D-6E8A-4147-A177-3AD203B41FA5}">
                      <a16:colId xmlns:a16="http://schemas.microsoft.com/office/drawing/2014/main" val="20001"/>
                    </a:ext>
                  </a:extLst>
                </a:gridCol>
              </a:tblGrid>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M1 </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solidFill>
                            <a:schemeClr val="dk1"/>
                          </a:solidFill>
                          <a:latin typeface="Arial"/>
                          <a:ea typeface="Arial"/>
                          <a:cs typeface="Arial"/>
                          <a:sym typeface="Arial"/>
                        </a:rPr>
                        <a:t>Introduction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solidFill>
                            <a:schemeClr val="dk1"/>
                          </a:solidFill>
                          <a:latin typeface="Calibri"/>
                          <a:ea typeface="Calibri"/>
                          <a:cs typeface="Calibri"/>
                          <a:sym typeface="Calibri"/>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Regression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537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Classification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M5</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Decision Tree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M6</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Instance Based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M7</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Support Vector Machine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M8</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Bayesian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M9</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 Ensemble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M10</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Unsupervised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M11</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Evaluation/Comparison</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25" name="Google Shape;525;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Course Plan</a:t>
            </a:r>
            <a:endParaRPr/>
          </a:p>
        </p:txBody>
      </p:sp>
      <p:sp>
        <p:nvSpPr>
          <p:cNvPr id="526" name="Google Shape;526;p3"/>
          <p:cNvSpPr/>
          <p:nvPr/>
        </p:nvSpPr>
        <p:spPr>
          <a:xfrm>
            <a:off x="304800" y="1676400"/>
            <a:ext cx="6553200" cy="48126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dk1"/>
              </a:solidFill>
              <a:latin typeface="Tahoma"/>
              <a:ea typeface="Tahoma"/>
              <a:cs typeface="Tahoma"/>
              <a:sym typeface="Tahoma"/>
            </a:endParaRP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16</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F77235D-A21E-4D6B-5C41-5701595D094D}"/>
                  </a:ext>
                </a:extLst>
              </p14:cNvPr>
              <p14:cNvContentPartPr/>
              <p14:nvPr/>
            </p14:nvContentPartPr>
            <p14:xfrm>
              <a:off x="4591440" y="1753200"/>
              <a:ext cx="1376640" cy="347400"/>
            </p14:xfrm>
          </p:contentPart>
        </mc:Choice>
        <mc:Fallback xmlns="">
          <p:pic>
            <p:nvPicPr>
              <p:cNvPr id="2" name="Ink 1">
                <a:extLst>
                  <a:ext uri="{FF2B5EF4-FFF2-40B4-BE49-F238E27FC236}">
                    <a16:creationId xmlns:a16="http://schemas.microsoft.com/office/drawing/2014/main" id="{0F77235D-A21E-4D6B-5C41-5701595D094D}"/>
                  </a:ext>
                </a:extLst>
              </p:cNvPr>
              <p:cNvPicPr/>
              <p:nvPr/>
            </p:nvPicPr>
            <p:blipFill>
              <a:blip r:embed="rId4"/>
              <a:stretch>
                <a:fillRect/>
              </a:stretch>
            </p:blipFill>
            <p:spPr>
              <a:xfrm>
                <a:off x="4582080" y="1743840"/>
                <a:ext cx="1395360" cy="36612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
          <p:cNvSpPr txBox="1">
            <a:spLocks noGrp="1"/>
          </p:cNvSpPr>
          <p:nvPr>
            <p:ph type="body" idx="1"/>
          </p:nvPr>
        </p:nvSpPr>
        <p:spPr>
          <a:xfrm>
            <a:off x="304800" y="1752600"/>
            <a:ext cx="8229600" cy="4267200"/>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1800"/>
              <a:buFont typeface="Arial"/>
              <a:buChar char="•"/>
            </a:pPr>
            <a:r>
              <a:rPr lang="en-US" sz="1800" dirty="0"/>
              <a:t>Role of Data </a:t>
            </a:r>
            <a:endParaRPr sz="1800" dirty="0"/>
          </a:p>
          <a:p>
            <a:pPr marL="514350" lvl="0" indent="-514350" algn="l" rtl="0">
              <a:lnSpc>
                <a:spcPct val="150000"/>
              </a:lnSpc>
              <a:spcBef>
                <a:spcPts val="360"/>
              </a:spcBef>
              <a:spcAft>
                <a:spcPts val="0"/>
              </a:spcAft>
              <a:buSzPts val="1800"/>
              <a:buFont typeface="Arial"/>
              <a:buChar char="•"/>
            </a:pPr>
            <a:r>
              <a:rPr lang="en-US" sz="1800" dirty="0"/>
              <a:t>Data Preprocessing / wrangling </a:t>
            </a:r>
            <a:endParaRPr sz="1800" dirty="0"/>
          </a:p>
          <a:p>
            <a:pPr marL="514350" lvl="0" indent="-514350" algn="l" rtl="0">
              <a:lnSpc>
                <a:spcPct val="150000"/>
              </a:lnSpc>
              <a:spcBef>
                <a:spcPts val="360"/>
              </a:spcBef>
              <a:spcAft>
                <a:spcPts val="0"/>
              </a:spcAft>
              <a:buSzPts val="1800"/>
              <a:buFont typeface="Arial"/>
              <a:buChar char="•"/>
            </a:pPr>
            <a:r>
              <a:rPr lang="en-US" sz="1800" dirty="0"/>
              <a:t>Data skewness removal (sampling)</a:t>
            </a:r>
            <a:endParaRPr sz="1800" dirty="0"/>
          </a:p>
          <a:p>
            <a:pPr marL="514350" indent="-514350">
              <a:lnSpc>
                <a:spcPct val="150000"/>
              </a:lnSpc>
              <a:spcBef>
                <a:spcPts val="360"/>
              </a:spcBef>
              <a:buSzPts val="1800"/>
              <a:buFont typeface="Arial"/>
              <a:buChar char="•"/>
            </a:pPr>
            <a:r>
              <a:rPr lang="en-US" sz="1800" dirty="0"/>
              <a:t>Model Training </a:t>
            </a:r>
            <a:r>
              <a:rPr lang="en-US" sz="1800" b="1" i="1" dirty="0">
                <a:solidFill>
                  <a:srgbClr val="FF0000"/>
                </a:solidFill>
              </a:rPr>
              <a:t>(will be covered in subsequent modules)</a:t>
            </a:r>
            <a:endParaRPr sz="1800" b="1" i="1" dirty="0">
              <a:solidFill>
                <a:srgbClr val="FF0000"/>
              </a:solidFill>
            </a:endParaRPr>
          </a:p>
          <a:p>
            <a:pPr marL="514350" lvl="0" indent="-514350">
              <a:lnSpc>
                <a:spcPct val="150000"/>
              </a:lnSpc>
              <a:spcBef>
                <a:spcPts val="360"/>
              </a:spcBef>
              <a:buSzPts val="1800"/>
              <a:buFont typeface="Arial"/>
              <a:buChar char="•"/>
            </a:pPr>
            <a:r>
              <a:rPr lang="en-US" sz="1800" dirty="0"/>
              <a:t>Model Testing and performance metrics </a:t>
            </a:r>
            <a:r>
              <a:rPr lang="en-US" sz="1800" b="1" i="1" dirty="0">
                <a:solidFill>
                  <a:srgbClr val="FF0000"/>
                </a:solidFill>
              </a:rPr>
              <a:t>(will be covered in subsequent modules)</a:t>
            </a:r>
            <a:endParaRPr sz="1800" b="1" i="1" dirty="0">
              <a:solidFill>
                <a:srgbClr val="FF0000"/>
              </a:solidFill>
            </a:endParaRPr>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p:txBody>
      </p:sp>
      <p:sp>
        <p:nvSpPr>
          <p:cNvPr id="534" name="Google Shape;534;p4"/>
          <p:cNvSpPr txBox="1">
            <a:spLocks noGrp="1"/>
          </p:cNvSpPr>
          <p:nvPr>
            <p:ph type="body" idx="2"/>
          </p:nvPr>
        </p:nvSpPr>
        <p:spPr>
          <a:xfrm>
            <a:off x="304800" y="469631"/>
            <a:ext cx="6324600" cy="508537"/>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2400"/>
              <a:buNone/>
            </a:pPr>
            <a:r>
              <a:rPr lang="en-US" sz="2400"/>
              <a:t>Agenda</a:t>
            </a:r>
            <a:endParaRP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17</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52A58F3-D612-19F3-D336-1C5FF0819660}"/>
                  </a:ext>
                </a:extLst>
              </p14:cNvPr>
              <p14:cNvContentPartPr/>
              <p14:nvPr/>
            </p14:nvContentPartPr>
            <p14:xfrm>
              <a:off x="621360" y="1885680"/>
              <a:ext cx="4296240" cy="2246760"/>
            </p14:xfrm>
          </p:contentPart>
        </mc:Choice>
        <mc:Fallback xmlns="">
          <p:pic>
            <p:nvPicPr>
              <p:cNvPr id="2" name="Ink 1">
                <a:extLst>
                  <a:ext uri="{FF2B5EF4-FFF2-40B4-BE49-F238E27FC236}">
                    <a16:creationId xmlns:a16="http://schemas.microsoft.com/office/drawing/2014/main" id="{952A58F3-D612-19F3-D336-1C5FF0819660}"/>
                  </a:ext>
                </a:extLst>
              </p:cNvPr>
              <p:cNvPicPr/>
              <p:nvPr/>
            </p:nvPicPr>
            <p:blipFill>
              <a:blip r:embed="rId4"/>
              <a:stretch>
                <a:fillRect/>
              </a:stretch>
            </p:blipFill>
            <p:spPr>
              <a:xfrm>
                <a:off x="612000" y="1876320"/>
                <a:ext cx="4314960" cy="2265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6"/>
          <p:cNvSpPr txBox="1">
            <a:spLocks noGrp="1"/>
          </p:cNvSpPr>
          <p:nvPr>
            <p:ph type="title" idx="4294967295"/>
          </p:nvPr>
        </p:nvSpPr>
        <p:spPr>
          <a:xfrm>
            <a:off x="0" y="381000"/>
            <a:ext cx="4368800" cy="695325"/>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ML in a Nutshell</a:t>
            </a:r>
            <a:endParaRPr/>
          </a:p>
        </p:txBody>
      </p:sp>
      <p:sp>
        <p:nvSpPr>
          <p:cNvPr id="1365" name="Google Shape;1365;p66"/>
          <p:cNvSpPr txBox="1"/>
          <p:nvPr/>
        </p:nvSpPr>
        <p:spPr>
          <a:xfrm>
            <a:off x="457200" y="1514547"/>
            <a:ext cx="7818120" cy="4505253"/>
          </a:xfrm>
          <a:prstGeom prst="rect">
            <a:avLst/>
          </a:prstGeom>
          <a:noFill/>
          <a:ln>
            <a:noFill/>
          </a:ln>
        </p:spPr>
        <p:txBody>
          <a:bodyPr spcFirstLastPara="1" wrap="square" lIns="0" tIns="33000" rIns="0" bIns="0" anchor="t" anchorCtr="0">
            <a:noAutofit/>
          </a:bodyPr>
          <a:lstStyle/>
          <a:p>
            <a:pPr marL="355600" marR="756920" indent="-342900">
              <a:lnSpc>
                <a:spcPct val="119000"/>
              </a:lnSpc>
              <a:buSzPts val="3200"/>
              <a:buFont typeface="Arial"/>
              <a:buChar char="•"/>
            </a:pPr>
            <a:r>
              <a:rPr lang="en-US" sz="1800" dirty="0">
                <a:latin typeface="+mj-lt"/>
                <a:ea typeface="Trebuchet MS"/>
                <a:cs typeface="Trebuchet MS"/>
                <a:sym typeface="Trebuchet MS"/>
              </a:rPr>
              <a:t>Tens of thousands of machine learning  algorithms</a:t>
            </a:r>
            <a:endParaRPr sz="1800" dirty="0">
              <a:latin typeface="+mj-lt"/>
              <a:ea typeface="Trebuchet MS"/>
              <a:cs typeface="Trebuchet MS"/>
              <a:sym typeface="Trebuchet MS"/>
            </a:endParaRPr>
          </a:p>
          <a:p>
            <a:pPr marL="755650" lvl="1" indent="-285750">
              <a:spcBef>
                <a:spcPts val="640"/>
              </a:spcBef>
              <a:buSzPts val="2800"/>
              <a:buFont typeface="Arial"/>
              <a:buChar char="–"/>
            </a:pPr>
            <a:r>
              <a:rPr lang="en-US" sz="1800" dirty="0">
                <a:latin typeface="+mj-lt"/>
                <a:ea typeface="Trebuchet MS"/>
                <a:cs typeface="Trebuchet MS"/>
                <a:sym typeface="Trebuchet MS"/>
              </a:rPr>
              <a:t>Hundreds new every year</a:t>
            </a:r>
            <a:endParaRPr sz="1800" dirty="0">
              <a:latin typeface="+mj-lt"/>
              <a:ea typeface="Trebuchet MS"/>
              <a:cs typeface="Trebuchet MS"/>
              <a:sym typeface="Trebuchet MS"/>
            </a:endParaRPr>
          </a:p>
          <a:p>
            <a:pPr lvl="1">
              <a:spcBef>
                <a:spcPts val="25"/>
              </a:spcBef>
              <a:buSzPts val="4100"/>
            </a:pPr>
            <a:endParaRPr sz="1800" dirty="0">
              <a:latin typeface="+mj-lt"/>
              <a:ea typeface="Times New Roman"/>
              <a:cs typeface="Times New Roman"/>
              <a:sym typeface="Times New Roman"/>
            </a:endParaRPr>
          </a:p>
          <a:p>
            <a:pPr marL="355600" indent="-342900">
              <a:buSzPts val="3200"/>
              <a:buFont typeface="Arial"/>
              <a:buChar char="•"/>
            </a:pPr>
            <a:r>
              <a:rPr lang="en-US" sz="1800" dirty="0">
                <a:latin typeface="+mj-lt"/>
                <a:ea typeface="Trebuchet MS"/>
                <a:cs typeface="Trebuchet MS"/>
                <a:sym typeface="Trebuchet MS"/>
              </a:rPr>
              <a:t>Every ML algorithm has three components</a:t>
            </a:r>
            <a:endParaRPr sz="1800" dirty="0">
              <a:latin typeface="+mj-lt"/>
              <a:ea typeface="Trebuchet MS"/>
              <a:cs typeface="Trebuchet MS"/>
              <a:sym typeface="Trebuchet MS"/>
            </a:endParaRPr>
          </a:p>
          <a:p>
            <a:pPr marL="755650" lvl="1" indent="-285750">
              <a:spcBef>
                <a:spcPts val="660"/>
              </a:spcBef>
              <a:buClr>
                <a:srgbClr val="4A86E8"/>
              </a:buClr>
              <a:buSzPts val="2800"/>
              <a:buFont typeface="Arial"/>
              <a:buChar char="–"/>
            </a:pPr>
            <a:r>
              <a:rPr lang="en-US" sz="1800" b="1" dirty="0">
                <a:solidFill>
                  <a:srgbClr val="4A86E8"/>
                </a:solidFill>
                <a:latin typeface="+mj-lt"/>
                <a:ea typeface="Trebuchet MS"/>
                <a:cs typeface="Trebuchet MS"/>
                <a:sym typeface="Trebuchet MS"/>
              </a:rPr>
              <a:t>Data Representation</a:t>
            </a:r>
            <a:endParaRPr sz="1800" dirty="0">
              <a:solidFill>
                <a:srgbClr val="4A86E8"/>
              </a:solidFill>
              <a:latin typeface="+mj-lt"/>
              <a:ea typeface="Trebuchet MS"/>
              <a:cs typeface="Trebuchet MS"/>
              <a:sym typeface="Trebuchet MS"/>
            </a:endParaRPr>
          </a:p>
          <a:p>
            <a:pPr marL="755650" lvl="1" indent="-285750">
              <a:spcBef>
                <a:spcPts val="740"/>
              </a:spcBef>
              <a:buClr>
                <a:srgbClr val="4A86E8"/>
              </a:buClr>
              <a:buSzPts val="2800"/>
              <a:buFont typeface="Arial"/>
              <a:buChar char="–"/>
            </a:pPr>
            <a:r>
              <a:rPr lang="en-US" sz="1800" b="1" dirty="0">
                <a:solidFill>
                  <a:srgbClr val="4A86E8"/>
                </a:solidFill>
                <a:latin typeface="+mj-lt"/>
                <a:ea typeface="Trebuchet MS"/>
                <a:cs typeface="Trebuchet MS"/>
                <a:sym typeface="Trebuchet MS"/>
              </a:rPr>
              <a:t>Parameter Optimization</a:t>
            </a:r>
            <a:endParaRPr sz="1800" dirty="0">
              <a:solidFill>
                <a:srgbClr val="4A86E8"/>
              </a:solidFill>
              <a:latin typeface="+mj-lt"/>
              <a:ea typeface="Trebuchet MS"/>
              <a:cs typeface="Trebuchet MS"/>
              <a:sym typeface="Trebuchet MS"/>
            </a:endParaRPr>
          </a:p>
          <a:p>
            <a:pPr marL="755650" lvl="1" indent="-285750">
              <a:spcBef>
                <a:spcPts val="640"/>
              </a:spcBef>
              <a:buClr>
                <a:srgbClr val="4A86E8"/>
              </a:buClr>
              <a:buSzPts val="2800"/>
              <a:buFont typeface="Arial"/>
              <a:buChar char="–"/>
            </a:pPr>
            <a:r>
              <a:rPr lang="en-US" sz="1800" b="1" dirty="0">
                <a:solidFill>
                  <a:srgbClr val="4A86E8"/>
                </a:solidFill>
                <a:latin typeface="+mj-lt"/>
                <a:ea typeface="Trebuchet MS"/>
                <a:cs typeface="Trebuchet MS"/>
                <a:sym typeface="Trebuchet MS"/>
              </a:rPr>
              <a:t>Model Evaluation, Selection</a:t>
            </a:r>
            <a:endParaRPr sz="1800" dirty="0">
              <a:solidFill>
                <a:srgbClr val="4A86E8"/>
              </a:solidFill>
              <a:latin typeface="+mj-lt"/>
              <a:ea typeface="Trebuchet MS"/>
              <a:cs typeface="Trebuchet MS"/>
              <a:sym typeface="Trebuchet MS"/>
            </a:endParaRPr>
          </a:p>
        </p:txBody>
      </p:sp>
      <p:sp>
        <p:nvSpPr>
          <p:cNvPr id="1366" name="Google Shape;1366;p6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18</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0B994ED-9FCC-A355-B4DB-4A0309871244}"/>
                  </a:ext>
                </a:extLst>
              </p14:cNvPr>
              <p14:cNvContentPartPr/>
              <p14:nvPr/>
            </p14:nvContentPartPr>
            <p14:xfrm>
              <a:off x="377280" y="2820240"/>
              <a:ext cx="6508080" cy="1153440"/>
            </p14:xfrm>
          </p:contentPart>
        </mc:Choice>
        <mc:Fallback xmlns="">
          <p:pic>
            <p:nvPicPr>
              <p:cNvPr id="2" name="Ink 1">
                <a:extLst>
                  <a:ext uri="{FF2B5EF4-FFF2-40B4-BE49-F238E27FC236}">
                    <a16:creationId xmlns:a16="http://schemas.microsoft.com/office/drawing/2014/main" id="{30B994ED-9FCC-A355-B4DB-4A0309871244}"/>
                  </a:ext>
                </a:extLst>
              </p:cNvPr>
              <p:cNvPicPr/>
              <p:nvPr/>
            </p:nvPicPr>
            <p:blipFill>
              <a:blip r:embed="rId4"/>
              <a:stretch>
                <a:fillRect/>
              </a:stretch>
            </p:blipFill>
            <p:spPr>
              <a:xfrm>
                <a:off x="367920" y="2810880"/>
                <a:ext cx="6526800" cy="1172160"/>
              </a:xfrm>
              <a:prstGeom prst="rect">
                <a:avLst/>
              </a:prstGeom>
            </p:spPr>
          </p:pic>
        </mc:Fallback>
      </mc:AlternateContent>
    </p:spTree>
    <p:extLst>
      <p:ext uri="{BB962C8B-B14F-4D97-AF65-F5344CB8AC3E}">
        <p14:creationId xmlns:p14="http://schemas.microsoft.com/office/powerpoint/2010/main" val="3671748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idx="4294967295"/>
          </p:nvPr>
        </p:nvSpPr>
        <p:spPr>
          <a:xfrm>
            <a:off x="304800" y="596474"/>
            <a:ext cx="3651250" cy="695325"/>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dirty="0">
                <a:solidFill>
                  <a:srgbClr val="000000"/>
                </a:solidFill>
              </a:rPr>
              <a:t>ML in Practice</a:t>
            </a:r>
            <a:endParaRPr sz="3600" dirty="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Understand domain, prior knowledge, and goals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Data integration, selection, cleaning, pre-processing, etc.</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Learn optimal parameter of the models</a:t>
            </a:r>
            <a:endParaRPr sz="2000" dirty="0">
              <a:solidFill>
                <a:srgbClr val="000000"/>
              </a:solidFill>
              <a:latin typeface="+mj-lt"/>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Interpret results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Consolidate and deploy discovered knowledge</a:t>
            </a:r>
            <a:endParaRPr sz="2000" dirty="0">
              <a:solidFill>
                <a:srgbClr val="000000"/>
              </a:solidFill>
              <a:latin typeface="+mj-lt"/>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1" name="Google Shape;1411;p72"/>
          <p:cNvSpPr/>
          <p:nvPr/>
        </p:nvSpPr>
        <p:spPr>
          <a:xfrm>
            <a:off x="203063" y="1476287"/>
            <a:ext cx="1041536" cy="172411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399" cy="1724123"/>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p:sp>
        <p:nvSpPr>
          <p:cNvPr id="8"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19</a:t>
            </a:r>
          </a:p>
        </p:txBody>
      </p:sp>
    </p:spTree>
    <p:extLst>
      <p:ext uri="{BB962C8B-B14F-4D97-AF65-F5344CB8AC3E}">
        <p14:creationId xmlns:p14="http://schemas.microsoft.com/office/powerpoint/2010/main" val="356506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2400"/>
              <a:t>Machine Learning</a:t>
            </a:r>
            <a:endParaRPr sz="2400"/>
          </a:p>
        </p:txBody>
      </p:sp>
      <p:sp>
        <p:nvSpPr>
          <p:cNvPr id="517" name="Google Shape;517;p2"/>
          <p:cNvSpPr txBox="1"/>
          <p:nvPr/>
        </p:nvSpPr>
        <p:spPr>
          <a:xfrm>
            <a:off x="372177" y="2447300"/>
            <a:ext cx="8642400" cy="4194900"/>
          </a:xfrm>
          <a:prstGeom prst="rect">
            <a:avLst/>
          </a:prstGeom>
          <a:noFill/>
          <a:ln>
            <a:noFill/>
          </a:ln>
        </p:spPr>
        <p:txBody>
          <a:bodyPr spcFirstLastPara="1" wrap="square" lIns="0" tIns="32775" rIns="0" bIns="0" anchor="t" anchorCtr="0">
            <a:spAutoFit/>
          </a:bodyPr>
          <a:lstStyle/>
          <a:p>
            <a:pPr marL="133281" marR="39100" lvl="0" indent="-125292" algn="l" rtl="0">
              <a:lnSpc>
                <a:spcPct val="15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Tahoma"/>
                <a:ea typeface="Tahoma"/>
                <a:cs typeface="Tahoma"/>
                <a:sym typeface="Tahoma"/>
              </a:rPr>
              <a:t>These content of modules &amp; context under topics are prepared by the course owner instructor </a:t>
            </a:r>
            <a:r>
              <a:rPr lang="en-US" sz="1600" b="0" i="0" u="none" strike="noStrike" cap="none" dirty="0" err="1">
                <a:solidFill>
                  <a:schemeClr val="dk1"/>
                </a:solidFill>
                <a:latin typeface="Tahoma"/>
                <a:ea typeface="Tahoma"/>
                <a:cs typeface="Tahoma"/>
                <a:sym typeface="Tahoma"/>
              </a:rPr>
              <a:t>Dr.Sugata</a:t>
            </a:r>
            <a:r>
              <a:rPr lang="en-US" sz="1600" b="0" i="0" u="none" strike="noStrike" cap="none" dirty="0">
                <a:solidFill>
                  <a:schemeClr val="dk1"/>
                </a:solidFill>
                <a:latin typeface="Tahoma"/>
                <a:ea typeface="Tahoma"/>
                <a:cs typeface="Tahoma"/>
                <a:sym typeface="Tahoma"/>
              </a:rPr>
              <a:t>, instructors </a:t>
            </a:r>
            <a:r>
              <a:rPr lang="en-US" sz="1600" b="0" i="0" u="none" strike="noStrike" cap="none" dirty="0" err="1">
                <a:solidFill>
                  <a:schemeClr val="dk1"/>
                </a:solidFill>
                <a:latin typeface="Tahoma"/>
                <a:ea typeface="Tahoma"/>
                <a:cs typeface="Tahoma"/>
                <a:sym typeface="Tahoma"/>
              </a:rPr>
              <a:t>Rajavadhana</a:t>
            </a:r>
            <a:r>
              <a:rPr lang="en-US" sz="1600" b="0" i="0" u="none" strike="noStrike" cap="none" dirty="0">
                <a:solidFill>
                  <a:schemeClr val="dk1"/>
                </a:solidFill>
                <a:latin typeface="Tahoma"/>
                <a:ea typeface="Tahoma"/>
                <a:cs typeface="Tahoma"/>
                <a:sym typeface="Tahoma"/>
              </a:rPr>
              <a:t> , lab material by </a:t>
            </a:r>
            <a:r>
              <a:rPr lang="en-US" sz="1600" b="0" i="0" u="none" strike="noStrike" cap="none" dirty="0" err="1">
                <a:solidFill>
                  <a:schemeClr val="dk1"/>
                </a:solidFill>
                <a:latin typeface="Tahoma"/>
                <a:ea typeface="Tahoma"/>
                <a:cs typeface="Tahoma"/>
                <a:sym typeface="Tahoma"/>
              </a:rPr>
              <a:t>Dr.Pankaj</a:t>
            </a:r>
            <a:r>
              <a:rPr lang="en-US" sz="1600" b="0" i="0" u="none" strike="noStrike" cap="none" dirty="0">
                <a:solidFill>
                  <a:schemeClr val="dk1"/>
                </a:solidFill>
                <a:latin typeface="Tahoma"/>
                <a:ea typeface="Tahoma"/>
                <a:cs typeface="Tahoma"/>
                <a:sym typeface="Tahoma"/>
              </a:rPr>
              <a:t> with grateful acknowledgement to many others who made their course materials freely available online.</a:t>
            </a:r>
            <a:endParaRPr sz="1600" b="0" i="0" u="none" strike="noStrike" cap="none" dirty="0">
              <a:solidFill>
                <a:schemeClr val="dk1"/>
              </a:solidFill>
              <a:latin typeface="Tahoma"/>
              <a:ea typeface="Tahoma"/>
              <a:cs typeface="Tahoma"/>
              <a:sym typeface="Tahoma"/>
            </a:endParaRPr>
          </a:p>
          <a:p>
            <a:pPr marL="133281" marR="39100" lvl="0" indent="-125292" algn="l" rtl="0">
              <a:lnSpc>
                <a:spcPct val="150000"/>
              </a:lnSpc>
              <a:spcBef>
                <a:spcPts val="259"/>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The content for these slides has been obtained from books and various other  source on the Internet</a:t>
            </a:r>
            <a:endParaRPr sz="1600" b="0" i="0" u="none" strike="noStrike" cap="none" dirty="0">
              <a:solidFill>
                <a:schemeClr val="dk1"/>
              </a:solidFill>
              <a:latin typeface="Arial"/>
              <a:ea typeface="Arial"/>
              <a:cs typeface="Arial"/>
              <a:sym typeface="Arial"/>
            </a:endParaRPr>
          </a:p>
          <a:p>
            <a:pPr marL="133281" marR="0" lvl="0" indent="-125292" algn="l" rtl="0">
              <a:lnSpc>
                <a:spcPct val="150000"/>
              </a:lnSpc>
              <a:spcBef>
                <a:spcPts val="344"/>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We here by acknowledge all the contributors for their material and inputs.</a:t>
            </a:r>
            <a:endParaRPr sz="1600" b="0" i="0" u="none" strike="noStrike" cap="none" dirty="0">
              <a:solidFill>
                <a:schemeClr val="dk1"/>
              </a:solidFill>
              <a:latin typeface="Arial"/>
              <a:ea typeface="Arial"/>
              <a:cs typeface="Arial"/>
              <a:sym typeface="Aria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We have provided source information wherever necessary</a:t>
            </a:r>
            <a:endParaRPr sz="1600" dirty="0">
              <a:solidFill>
                <a:schemeClr val="dk1"/>
              </a:solidFil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dirty="0">
                <a:solidFill>
                  <a:srgbClr val="FF0000"/>
                </a:solidFill>
                <a:latin typeface="Tahoma"/>
                <a:ea typeface="Tahoma"/>
                <a:cs typeface="Tahoma"/>
                <a:sym typeface="Tahoma"/>
              </a:rPr>
              <a:t>Students are requested to refer to the textbook w.r.t detailed content of </a:t>
            </a:r>
            <a:r>
              <a:rPr lang="en-US" sz="1600" dirty="0">
                <a:solidFill>
                  <a:srgbClr val="FF0000"/>
                </a:solidFill>
                <a:latin typeface="Tahoma"/>
                <a:ea typeface="Tahoma"/>
                <a:cs typeface="Tahoma"/>
                <a:sym typeface="Tahoma"/>
              </a:rPr>
              <a:t>the </a:t>
            </a:r>
            <a:r>
              <a:rPr lang="en-US" sz="1600" b="0" i="0" u="none" strike="noStrike" cap="none" dirty="0">
                <a:solidFill>
                  <a:srgbClr val="FF0000"/>
                </a:solidFill>
                <a:latin typeface="Tahoma"/>
                <a:ea typeface="Tahoma"/>
                <a:cs typeface="Tahoma"/>
                <a:sym typeface="Tahoma"/>
              </a:rPr>
              <a:t>presentation deck shared over canvas</a:t>
            </a:r>
            <a:endParaRPr sz="1600" dirty="0">
              <a:solidFill>
                <a:srgbClr val="FF0000"/>
              </a:solidFill>
              <a:latin typeface="Tahoma"/>
              <a:ea typeface="Tahoma"/>
              <a:cs typeface="Tahoma"/>
              <a:sym typeface="Tahoma"/>
            </a:endParaRPr>
          </a:p>
          <a:p>
            <a:pPr marL="133281" marR="0" lvl="0" indent="-125291" algn="l" rtl="0">
              <a:lnSpc>
                <a:spcPct val="150000"/>
              </a:lnSpc>
              <a:spcBef>
                <a:spcPts val="374"/>
              </a:spcBef>
              <a:spcAft>
                <a:spcPts val="0"/>
              </a:spcAft>
              <a:buClr>
                <a:schemeClr val="dk1"/>
              </a:buClr>
              <a:buSzPts val="1600"/>
              <a:buFont typeface="Arial"/>
              <a:buChar char="•"/>
            </a:pPr>
            <a:r>
              <a:rPr lang="en-US" sz="1600" dirty="0">
                <a:solidFill>
                  <a:srgbClr val="FF0000"/>
                </a:solidFill>
              </a:rPr>
              <a:t>We have reduced the slides from canvas and modified the content flow to suit the requirements of the course and for ease of class presentation</a:t>
            </a:r>
            <a:endParaRPr sz="1600" dirty="0">
              <a:solidFill>
                <a:srgbClr val="FF0000"/>
              </a:solidFill>
              <a:latin typeface="Tahoma"/>
              <a:ea typeface="Tahoma"/>
              <a:cs typeface="Tahoma"/>
              <a:sym typeface="Tahoma"/>
            </a:endParaRPr>
          </a:p>
        </p:txBody>
      </p:sp>
      <p:sp>
        <p:nvSpPr>
          <p:cNvPr id="518" name="Google Shape;518;p2"/>
          <p:cNvSpPr txBox="1"/>
          <p:nvPr/>
        </p:nvSpPr>
        <p:spPr>
          <a:xfrm>
            <a:off x="2180794" y="1041077"/>
            <a:ext cx="5698800" cy="287100"/>
          </a:xfrm>
          <a:prstGeom prst="rect">
            <a:avLst/>
          </a:prstGeom>
          <a:noFill/>
          <a:ln>
            <a:noFill/>
          </a:ln>
        </p:spPr>
        <p:txBody>
          <a:bodyPr spcFirstLastPara="1" wrap="square" lIns="0" tIns="10075" rIns="0" bIns="0" anchor="t" anchorCtr="0">
            <a:spAutoFit/>
          </a:bodyPr>
          <a:lstStyle/>
          <a:p>
            <a:pPr marL="8408" marR="0" lvl="0" indent="0" algn="l" rtl="0">
              <a:spcBef>
                <a:spcPts val="0"/>
              </a:spcBef>
              <a:spcAft>
                <a:spcPts val="0"/>
              </a:spcAft>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519" name="Google Shape;519;p2"/>
          <p:cNvPicPr preferRelativeResize="0"/>
          <p:nvPr/>
        </p:nvPicPr>
        <p:blipFill rotWithShape="1">
          <a:blip r:embed="rId3">
            <a:alphaModFix/>
          </a:blip>
          <a:srcRect/>
          <a:stretch/>
        </p:blipFill>
        <p:spPr>
          <a:xfrm>
            <a:off x="3686826" y="1328176"/>
            <a:ext cx="1087204" cy="1188635"/>
          </a:xfrm>
          <a:prstGeom prst="rect">
            <a:avLst/>
          </a:prstGeom>
          <a:noFill/>
          <a:ln>
            <a:noFill/>
          </a:ln>
        </p:spPr>
      </p:pic>
      <p:sp>
        <p:nvSpPr>
          <p:cNvPr id="12"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Data </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9"/>
          <p:cNvSpPr>
            <a:spLocks noGrp="1" noChangeArrowheads="1"/>
          </p:cNvSpPr>
          <p:nvPr>
            <p:ph idx="1"/>
          </p:nvPr>
        </p:nvSpPr>
        <p:spPr>
          <a:xfrm>
            <a:off x="304800" y="1493837"/>
            <a:ext cx="4719243" cy="4525963"/>
          </a:xfrm>
        </p:spPr>
        <p:txBody>
          <a:bodyPr>
            <a:normAutofit/>
          </a:bodyPr>
          <a:lstStyle/>
          <a:p>
            <a:r>
              <a:rPr lang="en-US" sz="2000" dirty="0"/>
              <a:t>Collection of </a:t>
            </a:r>
            <a:r>
              <a:rPr lang="en-US" sz="2000" b="1" i="1" dirty="0">
                <a:solidFill>
                  <a:srgbClr val="CC6600"/>
                </a:solidFill>
              </a:rPr>
              <a:t>data objects </a:t>
            </a:r>
            <a:r>
              <a:rPr lang="en-US" sz="2000" dirty="0"/>
              <a:t>and their </a:t>
            </a:r>
            <a:r>
              <a:rPr lang="en-US" sz="2000" b="1" i="1" dirty="0">
                <a:solidFill>
                  <a:srgbClr val="CC6600"/>
                </a:solidFill>
              </a:rPr>
              <a:t>attributes</a:t>
            </a:r>
          </a:p>
          <a:p>
            <a:pPr lvl="4"/>
            <a:endParaRPr lang="en-US" sz="500" dirty="0"/>
          </a:p>
          <a:p>
            <a:r>
              <a:rPr lang="en-US" sz="2000" dirty="0"/>
              <a:t>An </a:t>
            </a:r>
            <a:r>
              <a:rPr lang="en-US" sz="2000" b="1" i="1" dirty="0">
                <a:solidFill>
                  <a:srgbClr val="CC6600"/>
                </a:solidFill>
              </a:rPr>
              <a:t>attribute</a:t>
            </a:r>
            <a:r>
              <a:rPr lang="en-US" sz="2000" dirty="0"/>
              <a:t> is a property or characteristic of an object</a:t>
            </a:r>
          </a:p>
          <a:p>
            <a:pPr lvl="1"/>
            <a:r>
              <a:rPr lang="en-US" sz="1800" dirty="0"/>
              <a:t>Examples: eye color of a person, temperature, etc.</a:t>
            </a:r>
          </a:p>
          <a:p>
            <a:pPr lvl="1"/>
            <a:r>
              <a:rPr lang="en-US" sz="1800" i="1" dirty="0"/>
              <a:t>aka</a:t>
            </a:r>
            <a:r>
              <a:rPr lang="en-US" sz="1800" dirty="0"/>
              <a:t> variable, field, characteristic, dimension, or feature</a:t>
            </a:r>
          </a:p>
          <a:p>
            <a:r>
              <a:rPr lang="en-US" sz="2000" dirty="0"/>
              <a:t>A collection of attributes describe an </a:t>
            </a:r>
            <a:r>
              <a:rPr lang="en-US" sz="2000" b="1" i="1" dirty="0">
                <a:solidFill>
                  <a:srgbClr val="CC6600"/>
                </a:solidFill>
              </a:rPr>
              <a:t>object</a:t>
            </a:r>
          </a:p>
          <a:p>
            <a:pPr lvl="1"/>
            <a:r>
              <a:rPr lang="en-US" sz="1800" dirty="0"/>
              <a:t>Object is also known as record, point, case, sample, entity, or instance</a:t>
            </a:r>
          </a:p>
          <a:p>
            <a:pPr lvl="4"/>
            <a:endParaRPr lang="en-US" dirty="0"/>
          </a:p>
        </p:txBody>
      </p:sp>
      <p:sp>
        <p:nvSpPr>
          <p:cNvPr id="4098" name="Rectangle 8"/>
          <p:cNvSpPr>
            <a:spLocks noGrp="1" noChangeArrowheads="1"/>
          </p:cNvSpPr>
          <p:nvPr>
            <p:ph type="title" idx="4294967295"/>
          </p:nvPr>
        </p:nvSpPr>
        <p:spPr>
          <a:xfrm>
            <a:off x="-1051560" y="614143"/>
            <a:ext cx="5334000" cy="533400"/>
          </a:xfrm>
        </p:spPr>
        <p:txBody>
          <a:bodyPr>
            <a:normAutofit fontScale="90000"/>
          </a:bodyPr>
          <a:lstStyle/>
          <a:p>
            <a:r>
              <a:rPr lang="en-US" sz="3200" dirty="0"/>
              <a:t>Definition of Data</a:t>
            </a:r>
          </a:p>
        </p:txBody>
      </p:sp>
      <p:grpSp>
        <p:nvGrpSpPr>
          <p:cNvPr id="4100" name="Group 16"/>
          <p:cNvGrpSpPr>
            <a:grpSpLocks/>
          </p:cNvGrpSpPr>
          <p:nvPr/>
        </p:nvGrpSpPr>
        <p:grpSpPr bwMode="auto">
          <a:xfrm>
            <a:off x="5630859" y="1794133"/>
            <a:ext cx="3513136" cy="4755278"/>
            <a:chOff x="3403" y="1205"/>
            <a:chExt cx="2213" cy="2497"/>
          </a:xfrm>
        </p:grpSpPr>
        <p:graphicFrame>
          <p:nvGraphicFramePr>
            <p:cNvPr id="4107" name="Object 10"/>
            <p:cNvGraphicFramePr>
              <a:graphicFrameLocks noChangeAspect="1"/>
            </p:cNvGraphicFramePr>
            <p:nvPr/>
          </p:nvGraphicFramePr>
          <p:xfrm>
            <a:off x="3403" y="1336"/>
            <a:ext cx="2213" cy="2366"/>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4107"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36"/>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86" y="222"/>
              <a:ext cx="84" cy="2050"/>
            </a:xfrm>
            <a:prstGeom prst="leftBrace">
              <a:avLst>
                <a:gd name="adj1" fmla="val 6236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534145" y="139725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Attributes</a:t>
            </a:r>
          </a:p>
        </p:txBody>
      </p:sp>
      <p:sp>
        <p:nvSpPr>
          <p:cNvPr id="4102" name="AutoShape 15"/>
          <p:cNvSpPr>
            <a:spLocks/>
          </p:cNvSpPr>
          <p:nvPr/>
        </p:nvSpPr>
        <p:spPr bwMode="auto">
          <a:xfrm>
            <a:off x="5432421" y="2674961"/>
            <a:ext cx="206378" cy="3753135"/>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656732" y="4366174"/>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Objects</a:t>
            </a:r>
          </a:p>
        </p:txBody>
      </p:sp>
      <p:sp>
        <p:nvSpPr>
          <p:cNvPr id="10" name="Slide Number Placeholder 3"/>
          <p:cNvSpPr txBox="1">
            <a:spLocks/>
          </p:cNvSpPr>
          <p:nvPr/>
        </p:nvSpPr>
        <p:spPr>
          <a:xfrm>
            <a:off x="8758980" y="630232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21</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A97A2C2-A6C2-3AE0-B953-1871DD9B570B}"/>
                  </a:ext>
                </a:extLst>
              </p14:cNvPr>
              <p14:cNvContentPartPr/>
              <p14:nvPr/>
            </p14:nvContentPartPr>
            <p14:xfrm>
              <a:off x="4672800" y="1114560"/>
              <a:ext cx="3575880" cy="4715280"/>
            </p14:xfrm>
          </p:contentPart>
        </mc:Choice>
        <mc:Fallback xmlns="">
          <p:pic>
            <p:nvPicPr>
              <p:cNvPr id="2" name="Ink 1">
                <a:extLst>
                  <a:ext uri="{FF2B5EF4-FFF2-40B4-BE49-F238E27FC236}">
                    <a16:creationId xmlns:a16="http://schemas.microsoft.com/office/drawing/2014/main" id="{CA97A2C2-A6C2-3AE0-B953-1871DD9B570B}"/>
                  </a:ext>
                </a:extLst>
              </p:cNvPr>
              <p:cNvPicPr/>
              <p:nvPr/>
            </p:nvPicPr>
            <p:blipFill>
              <a:blip r:embed="rId6"/>
              <a:stretch>
                <a:fillRect/>
              </a:stretch>
            </p:blipFill>
            <p:spPr>
              <a:xfrm>
                <a:off x="4663440" y="1105200"/>
                <a:ext cx="3594600" cy="4734000"/>
              </a:xfrm>
              <a:prstGeom prst="rect">
                <a:avLst/>
              </a:prstGeom>
            </p:spPr>
          </p:pic>
        </mc:Fallback>
      </mc:AlternateContent>
    </p:spTree>
    <p:extLst>
      <p:ext uri="{BB962C8B-B14F-4D97-AF65-F5344CB8AC3E}">
        <p14:creationId xmlns:p14="http://schemas.microsoft.com/office/powerpoint/2010/main" val="101753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
          <p:cNvSpPr>
            <a:spLocks noGrp="1" noChangeArrowheads="1"/>
          </p:cNvSpPr>
          <p:nvPr>
            <p:ph idx="1"/>
          </p:nvPr>
        </p:nvSpPr>
        <p:spPr/>
        <p:txBody>
          <a:bodyPr>
            <a:normAutofit/>
          </a:bodyPr>
          <a:lstStyle/>
          <a:p>
            <a:r>
              <a:rPr lang="en-US" sz="1800" dirty="0">
                <a:latin typeface="+mj-lt"/>
              </a:rPr>
              <a:t> There are different types of attributes</a:t>
            </a:r>
          </a:p>
          <a:p>
            <a:pPr marL="749300" lvl="1">
              <a:spcBef>
                <a:spcPts val="300"/>
              </a:spcBef>
            </a:pPr>
            <a:r>
              <a:rPr lang="en-US" sz="1800" dirty="0">
                <a:solidFill>
                  <a:srgbClr val="FF0000"/>
                </a:solidFill>
                <a:latin typeface="+mj-lt"/>
              </a:rPr>
              <a:t>Nominal</a:t>
            </a:r>
            <a:endParaRPr lang="en-US" sz="1800" dirty="0">
              <a:latin typeface="+mj-lt"/>
            </a:endParaRPr>
          </a:p>
          <a:p>
            <a:pPr marL="1257300" lvl="2" indent="-393700">
              <a:spcBef>
                <a:spcPts val="300"/>
              </a:spcBef>
            </a:pPr>
            <a:r>
              <a:rPr lang="en-US" sz="1800" dirty="0">
                <a:latin typeface="+mj-lt"/>
              </a:rPr>
              <a:t>Examples: ID numbers, zip codes</a:t>
            </a:r>
          </a:p>
          <a:p>
            <a:pPr marL="749300" lvl="1">
              <a:spcBef>
                <a:spcPts val="300"/>
              </a:spcBef>
            </a:pPr>
            <a:r>
              <a:rPr lang="en-US" sz="1800" dirty="0">
                <a:solidFill>
                  <a:srgbClr val="FF0000"/>
                </a:solidFill>
                <a:latin typeface="+mj-lt"/>
              </a:rPr>
              <a:t>Ordinal</a:t>
            </a:r>
            <a:endParaRPr lang="en-US" sz="1800" dirty="0">
              <a:latin typeface="+mj-lt"/>
            </a:endParaRPr>
          </a:p>
          <a:p>
            <a:pPr marL="1257300" lvl="2" indent="-393700">
              <a:spcBef>
                <a:spcPts val="300"/>
              </a:spcBef>
            </a:pPr>
            <a:r>
              <a:rPr lang="en-US" sz="1800" dirty="0">
                <a:latin typeface="+mj-lt"/>
              </a:rPr>
              <a:t>Examples: rankings (e.g., taste of potato chips on a scale from 1-10), grades, height {tall, medium, short}</a:t>
            </a:r>
          </a:p>
          <a:p>
            <a:pPr marL="749300" lvl="1">
              <a:spcBef>
                <a:spcPts val="300"/>
              </a:spcBef>
            </a:pPr>
            <a:r>
              <a:rPr lang="en-US" sz="1800" dirty="0">
                <a:solidFill>
                  <a:srgbClr val="FF0000"/>
                </a:solidFill>
                <a:latin typeface="+mj-lt"/>
              </a:rPr>
              <a:t>Interval</a:t>
            </a:r>
            <a:endParaRPr lang="en-US" sz="1800" dirty="0">
              <a:latin typeface="+mj-lt"/>
            </a:endParaRPr>
          </a:p>
          <a:p>
            <a:pPr marL="1257300" lvl="2" indent="-393700">
              <a:spcBef>
                <a:spcPts val="300"/>
              </a:spcBef>
            </a:pPr>
            <a:r>
              <a:rPr lang="en-US" sz="1800" dirty="0">
                <a:latin typeface="+mj-lt"/>
              </a:rPr>
              <a:t>Examples: calendar dates, temperatures in Celsius or Fahrenheit.</a:t>
            </a:r>
          </a:p>
          <a:p>
            <a:pPr marL="749300" lvl="1">
              <a:spcBef>
                <a:spcPts val="300"/>
              </a:spcBef>
            </a:pPr>
            <a:r>
              <a:rPr lang="en-US" sz="1800" dirty="0">
                <a:solidFill>
                  <a:srgbClr val="FF0000"/>
                </a:solidFill>
                <a:latin typeface="+mj-lt"/>
              </a:rPr>
              <a:t>Ratio</a:t>
            </a:r>
            <a:endParaRPr lang="en-US" sz="1800" dirty="0">
              <a:latin typeface="+mj-lt"/>
            </a:endParaRPr>
          </a:p>
          <a:p>
            <a:pPr marL="1257300" lvl="2" indent="-393700">
              <a:spcBef>
                <a:spcPts val="300"/>
              </a:spcBef>
            </a:pPr>
            <a:r>
              <a:rPr lang="en-US" sz="1800" dirty="0">
                <a:latin typeface="+mj-lt"/>
              </a:rPr>
              <a:t>Examples: temperature in Kelvin, length, counts, elapsed time (e.g., time to run a race) </a:t>
            </a:r>
          </a:p>
        </p:txBody>
      </p:sp>
      <p:sp>
        <p:nvSpPr>
          <p:cNvPr id="7170" name="Rectangle 9"/>
          <p:cNvSpPr>
            <a:spLocks noGrp="1" noChangeArrowheads="1"/>
          </p:cNvSpPr>
          <p:nvPr>
            <p:ph type="title" idx="4294967295"/>
          </p:nvPr>
        </p:nvSpPr>
        <p:spPr>
          <a:xfrm>
            <a:off x="0" y="350837"/>
            <a:ext cx="4602480" cy="1143000"/>
          </a:xfrm>
        </p:spPr>
        <p:txBody>
          <a:bodyPr/>
          <a:lstStyle/>
          <a:p>
            <a:r>
              <a:rPr lang="en-US" dirty="0"/>
              <a:t>Types of Attributes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22</a:t>
            </a:r>
          </a:p>
        </p:txBody>
      </p:sp>
    </p:spTree>
    <p:extLst>
      <p:ext uri="{BB962C8B-B14F-4D97-AF65-F5344CB8AC3E}">
        <p14:creationId xmlns:p14="http://schemas.microsoft.com/office/powerpoint/2010/main" val="349348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idx="1"/>
          </p:nvPr>
        </p:nvSpPr>
        <p:spPr/>
        <p:txBody>
          <a:bodyPr>
            <a:normAutofit fontScale="92500"/>
          </a:bodyPr>
          <a:lstStyle/>
          <a:p>
            <a:pPr>
              <a:lnSpc>
                <a:spcPct val="90000"/>
              </a:lnSpc>
            </a:pPr>
            <a:r>
              <a:rPr lang="en-US" dirty="0"/>
              <a:t>Discrete Attribute</a:t>
            </a:r>
          </a:p>
          <a:p>
            <a:pPr lvl="1">
              <a:lnSpc>
                <a:spcPct val="90000"/>
              </a:lnSpc>
            </a:pPr>
            <a:r>
              <a:rPr lang="en-US" sz="2200" dirty="0"/>
              <a:t>Has only a finite or </a:t>
            </a:r>
            <a:r>
              <a:rPr lang="en-US" sz="2200" dirty="0" err="1"/>
              <a:t>countably</a:t>
            </a:r>
            <a:r>
              <a:rPr lang="en-US" sz="2200" dirty="0"/>
              <a:t>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
        <p:nvSpPr>
          <p:cNvPr id="12290" name="Rectangle 4"/>
          <p:cNvSpPr>
            <a:spLocks noGrp="1" noChangeArrowheads="1"/>
          </p:cNvSpPr>
          <p:nvPr>
            <p:ph type="title" idx="4294967295"/>
          </p:nvPr>
        </p:nvSpPr>
        <p:spPr>
          <a:xfrm>
            <a:off x="0" y="274638"/>
            <a:ext cx="8229600" cy="1143000"/>
          </a:xfrm>
        </p:spPr>
        <p:txBody>
          <a:bodyPr/>
          <a:lstStyle/>
          <a:p>
            <a:r>
              <a:rPr lang="en-US"/>
              <a:t>Discrete and Continuous Attributes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a:t>
            </a:r>
            <a:fld id="{00000000-1234-1234-1234-123412341234}" type="slidenum">
              <a:rPr lang="en-US" sz="1600" b="1" smtClean="0">
                <a:latin typeface="Tahoma"/>
                <a:ea typeface="Tahoma"/>
                <a:cs typeface="Tahoma"/>
                <a:sym typeface="Tahoma"/>
              </a:rPr>
              <a:pPr>
                <a:buSzPts val="1600"/>
              </a:pPr>
              <a:t>23</a:t>
            </a:fld>
            <a:endParaRPr lang="en-US" sz="1600" b="1" dirty="0">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3081CA3-95AE-D88A-7017-FF867091B038}"/>
                  </a:ext>
                </a:extLst>
              </p14:cNvPr>
              <p14:cNvContentPartPr/>
              <p14:nvPr/>
            </p14:nvContentPartPr>
            <p14:xfrm>
              <a:off x="419760" y="1864440"/>
              <a:ext cx="8578800" cy="4325400"/>
            </p14:xfrm>
          </p:contentPart>
        </mc:Choice>
        <mc:Fallback xmlns="">
          <p:pic>
            <p:nvPicPr>
              <p:cNvPr id="2" name="Ink 1">
                <a:extLst>
                  <a:ext uri="{FF2B5EF4-FFF2-40B4-BE49-F238E27FC236}">
                    <a16:creationId xmlns:a16="http://schemas.microsoft.com/office/drawing/2014/main" id="{73081CA3-95AE-D88A-7017-FF867091B038}"/>
                  </a:ext>
                </a:extLst>
              </p:cNvPr>
              <p:cNvPicPr/>
              <p:nvPr/>
            </p:nvPicPr>
            <p:blipFill>
              <a:blip r:embed="rId4"/>
              <a:stretch>
                <a:fillRect/>
              </a:stretch>
            </p:blipFill>
            <p:spPr>
              <a:xfrm>
                <a:off x="410400" y="1855080"/>
                <a:ext cx="8597520" cy="4344120"/>
              </a:xfrm>
              <a:prstGeom prst="rect">
                <a:avLst/>
              </a:prstGeom>
            </p:spPr>
          </p:pic>
        </mc:Fallback>
      </mc:AlternateContent>
    </p:spTree>
    <p:extLst>
      <p:ext uri="{BB962C8B-B14F-4D97-AF65-F5344CB8AC3E}">
        <p14:creationId xmlns:p14="http://schemas.microsoft.com/office/powerpoint/2010/main" val="408309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noFill/>
        </p:spPr>
        <p:txBody>
          <a:bodyPr>
            <a:normAutofit/>
          </a:bodyPr>
          <a:lstStyle/>
          <a:p>
            <a:pPr lvl="1">
              <a:lnSpc>
                <a:spcPct val="95000"/>
              </a:lnSpc>
              <a:spcBef>
                <a:spcPct val="20000"/>
              </a:spcBef>
            </a:pPr>
            <a:r>
              <a:rPr lang="en-US" sz="1800" dirty="0">
                <a:latin typeface="+mj-lt"/>
              </a:rPr>
              <a:t>Dimensionality (number of attributes)</a:t>
            </a:r>
          </a:p>
          <a:p>
            <a:pPr lvl="2">
              <a:lnSpc>
                <a:spcPct val="95000"/>
              </a:lnSpc>
              <a:spcBef>
                <a:spcPct val="20000"/>
              </a:spcBef>
            </a:pPr>
            <a:r>
              <a:rPr lang="en-US" sz="1800" dirty="0">
                <a:latin typeface="+mj-lt"/>
              </a:rPr>
              <a:t> High dimensional data brings a number of challenges</a:t>
            </a:r>
          </a:p>
          <a:p>
            <a:pPr lvl="1">
              <a:lnSpc>
                <a:spcPct val="95000"/>
              </a:lnSpc>
              <a:spcBef>
                <a:spcPct val="20000"/>
              </a:spcBef>
            </a:pPr>
            <a:endParaRPr lang="en-US" sz="1800" dirty="0">
              <a:latin typeface="+mj-lt"/>
            </a:endParaRPr>
          </a:p>
          <a:p>
            <a:pPr lvl="1">
              <a:lnSpc>
                <a:spcPct val="95000"/>
              </a:lnSpc>
              <a:spcBef>
                <a:spcPct val="20000"/>
              </a:spcBef>
            </a:pPr>
            <a:r>
              <a:rPr lang="en-US" sz="1800" dirty="0" err="1">
                <a:latin typeface="+mj-lt"/>
              </a:rPr>
              <a:t>Sparsity</a:t>
            </a:r>
            <a:endParaRPr lang="en-US" sz="1800" dirty="0">
              <a:latin typeface="+mj-lt"/>
            </a:endParaRPr>
          </a:p>
          <a:p>
            <a:pPr lvl="2">
              <a:lnSpc>
                <a:spcPct val="95000"/>
              </a:lnSpc>
              <a:spcBef>
                <a:spcPct val="20000"/>
              </a:spcBef>
            </a:pPr>
            <a:r>
              <a:rPr lang="en-US" sz="1800" dirty="0">
                <a:latin typeface="+mj-lt"/>
              </a:rPr>
              <a:t> Only presence counts</a:t>
            </a:r>
          </a:p>
          <a:p>
            <a:pPr lvl="1">
              <a:lnSpc>
                <a:spcPct val="95000"/>
              </a:lnSpc>
              <a:spcBef>
                <a:spcPct val="20000"/>
              </a:spcBef>
            </a:pPr>
            <a:endParaRPr lang="en-US" sz="1800" dirty="0">
              <a:latin typeface="+mj-lt"/>
            </a:endParaRPr>
          </a:p>
          <a:p>
            <a:pPr lvl="1">
              <a:lnSpc>
                <a:spcPct val="95000"/>
              </a:lnSpc>
              <a:spcBef>
                <a:spcPct val="20000"/>
              </a:spcBef>
            </a:pPr>
            <a:r>
              <a:rPr lang="en-US" sz="1800" dirty="0">
                <a:latin typeface="+mj-lt"/>
              </a:rPr>
              <a:t>Resolution</a:t>
            </a:r>
          </a:p>
          <a:p>
            <a:pPr lvl="2" indent="-342900">
              <a:lnSpc>
                <a:spcPct val="105000"/>
              </a:lnSpc>
              <a:spcBef>
                <a:spcPct val="20000"/>
              </a:spcBef>
            </a:pPr>
            <a:r>
              <a:rPr lang="en-US" sz="1800" dirty="0">
                <a:latin typeface="+mj-lt"/>
              </a:rPr>
              <a:t> Patterns depend on the scale </a:t>
            </a:r>
          </a:p>
          <a:p>
            <a:pPr lvl="2">
              <a:lnSpc>
                <a:spcPct val="95000"/>
              </a:lnSpc>
              <a:spcBef>
                <a:spcPct val="20000"/>
              </a:spcBef>
            </a:pPr>
            <a:endParaRPr lang="en-US" sz="1800" dirty="0">
              <a:latin typeface="+mj-lt"/>
            </a:endParaRPr>
          </a:p>
          <a:p>
            <a:pPr lvl="1">
              <a:lnSpc>
                <a:spcPct val="95000"/>
              </a:lnSpc>
              <a:spcBef>
                <a:spcPct val="20000"/>
              </a:spcBef>
            </a:pPr>
            <a:r>
              <a:rPr lang="en-US" sz="1800" dirty="0">
                <a:latin typeface="+mj-lt"/>
              </a:rPr>
              <a:t>Size</a:t>
            </a:r>
          </a:p>
          <a:p>
            <a:pPr lvl="2" indent="-342900">
              <a:lnSpc>
                <a:spcPct val="115000"/>
              </a:lnSpc>
              <a:spcBef>
                <a:spcPct val="20000"/>
              </a:spcBef>
            </a:pPr>
            <a:r>
              <a:rPr lang="en-US" sz="1800" dirty="0">
                <a:latin typeface="+mj-lt"/>
              </a:rPr>
              <a:t>Type of analysis may depend on size of data</a:t>
            </a:r>
          </a:p>
          <a:p>
            <a:pPr lvl="1">
              <a:lnSpc>
                <a:spcPct val="95000"/>
              </a:lnSpc>
              <a:spcBef>
                <a:spcPct val="20000"/>
              </a:spcBef>
            </a:pPr>
            <a:endParaRPr lang="en-US" sz="1800" dirty="0">
              <a:latin typeface="+mj-lt"/>
            </a:endParaRPr>
          </a:p>
          <a:p>
            <a:pPr lvl="1">
              <a:lnSpc>
                <a:spcPct val="95000"/>
              </a:lnSpc>
              <a:spcBef>
                <a:spcPct val="20000"/>
              </a:spcBef>
            </a:pPr>
            <a:endParaRPr lang="en-US" sz="1800" dirty="0">
              <a:latin typeface="+mj-lt"/>
            </a:endParaRPr>
          </a:p>
          <a:p>
            <a:pPr lvl="1">
              <a:lnSpc>
                <a:spcPct val="95000"/>
              </a:lnSpc>
              <a:spcBef>
                <a:spcPct val="20000"/>
              </a:spcBef>
            </a:pPr>
            <a:endParaRPr lang="en-US" sz="1800" b="1" dirty="0">
              <a:latin typeface="+mj-lt"/>
            </a:endParaRPr>
          </a:p>
        </p:txBody>
      </p:sp>
      <p:sp>
        <p:nvSpPr>
          <p:cNvPr id="15362" name="Rectangle 2"/>
          <p:cNvSpPr>
            <a:spLocks noGrp="1" noChangeArrowheads="1"/>
          </p:cNvSpPr>
          <p:nvPr>
            <p:ph type="title" idx="4294967295"/>
          </p:nvPr>
        </p:nvSpPr>
        <p:spPr>
          <a:xfrm>
            <a:off x="-858520" y="617855"/>
            <a:ext cx="8585200" cy="685800"/>
          </a:xfrm>
        </p:spPr>
        <p:txBody>
          <a:bodyPr>
            <a:normAutofit/>
          </a:bodyPr>
          <a:lstStyle/>
          <a:p>
            <a:r>
              <a:rPr lang="en-US" sz="3200" b="1" dirty="0">
                <a:latin typeface="+mj-lt"/>
              </a:rPr>
              <a:t>Important Characteristics of Data</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24</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5CF2373-0C90-F9E8-98E3-1DDB32382910}"/>
                  </a:ext>
                </a:extLst>
              </p14:cNvPr>
              <p14:cNvContentPartPr/>
              <p14:nvPr/>
            </p14:nvContentPartPr>
            <p14:xfrm>
              <a:off x="720360" y="1440360"/>
              <a:ext cx="7991640" cy="3351600"/>
            </p14:xfrm>
          </p:contentPart>
        </mc:Choice>
        <mc:Fallback xmlns="">
          <p:pic>
            <p:nvPicPr>
              <p:cNvPr id="2" name="Ink 1">
                <a:extLst>
                  <a:ext uri="{FF2B5EF4-FFF2-40B4-BE49-F238E27FC236}">
                    <a16:creationId xmlns:a16="http://schemas.microsoft.com/office/drawing/2014/main" id="{C5CF2373-0C90-F9E8-98E3-1DDB32382910}"/>
                  </a:ext>
                </a:extLst>
              </p:cNvPr>
              <p:cNvPicPr/>
              <p:nvPr/>
            </p:nvPicPr>
            <p:blipFill>
              <a:blip r:embed="rId4"/>
              <a:stretch>
                <a:fillRect/>
              </a:stretch>
            </p:blipFill>
            <p:spPr>
              <a:xfrm>
                <a:off x="711000" y="1431000"/>
                <a:ext cx="8010360" cy="3370320"/>
              </a:xfrm>
              <a:prstGeom prst="rect">
                <a:avLst/>
              </a:prstGeom>
            </p:spPr>
          </p:pic>
        </mc:Fallback>
      </mc:AlternateContent>
    </p:spTree>
    <p:extLst>
      <p:ext uri="{BB962C8B-B14F-4D97-AF65-F5344CB8AC3E}">
        <p14:creationId xmlns:p14="http://schemas.microsoft.com/office/powerpoint/2010/main" val="2708570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10" name="Google Shape;610;p8"/>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dirty="0">
                <a:solidFill>
                  <a:srgbClr val="7030A0"/>
                </a:solidFill>
              </a:rPr>
              <a:t>Relational/Object</a:t>
            </a:r>
            <a:endParaRPr dirty="0"/>
          </a:p>
          <a:p>
            <a:pPr marL="342900" lvl="0" indent="-342900" algn="l" rtl="0">
              <a:lnSpc>
                <a:spcPct val="150000"/>
              </a:lnSpc>
              <a:spcBef>
                <a:spcPts val="360"/>
              </a:spcBef>
              <a:spcAft>
                <a:spcPts val="0"/>
              </a:spcAft>
              <a:buSzPts val="1800"/>
              <a:buFont typeface="Arial"/>
              <a:buChar char="•"/>
            </a:pPr>
            <a:r>
              <a:rPr lang="en-US" sz="1800" dirty="0"/>
              <a:t>Transactional Data</a:t>
            </a:r>
            <a:endParaRPr dirty="0"/>
          </a:p>
          <a:p>
            <a:pPr marL="342900" lvl="0" indent="-342900" algn="l" rtl="0">
              <a:lnSpc>
                <a:spcPct val="150000"/>
              </a:lnSpc>
              <a:spcBef>
                <a:spcPts val="360"/>
              </a:spcBef>
              <a:spcAft>
                <a:spcPts val="0"/>
              </a:spcAft>
              <a:buSzPts val="1800"/>
              <a:buFont typeface="Arial"/>
              <a:buChar char="•"/>
            </a:pPr>
            <a:r>
              <a:rPr lang="en-US" sz="1800" dirty="0"/>
              <a:t>Document Data</a:t>
            </a:r>
            <a:endParaRPr sz="1800" dirty="0"/>
          </a:p>
          <a:p>
            <a:pPr marL="342900" lvl="0" indent="-342900" algn="l" rtl="0">
              <a:lnSpc>
                <a:spcPct val="150000"/>
              </a:lnSpc>
              <a:spcBef>
                <a:spcPts val="360"/>
              </a:spcBef>
              <a:spcAft>
                <a:spcPts val="0"/>
              </a:spcAft>
              <a:buSzPts val="1800"/>
              <a:buFont typeface="Arial"/>
              <a:buChar char="•"/>
            </a:pPr>
            <a:r>
              <a:rPr lang="en-US" sz="1800" dirty="0"/>
              <a:t>Web &amp; Social Network Data</a:t>
            </a:r>
            <a:endParaRPr dirty="0"/>
          </a:p>
          <a:p>
            <a:pPr marL="342900" lvl="0" indent="-342900" algn="l" rtl="0">
              <a:lnSpc>
                <a:spcPct val="150000"/>
              </a:lnSpc>
              <a:spcBef>
                <a:spcPts val="360"/>
              </a:spcBef>
              <a:spcAft>
                <a:spcPts val="0"/>
              </a:spcAft>
              <a:buSzPts val="1800"/>
              <a:buFont typeface="Arial"/>
              <a:buChar char="•"/>
            </a:pPr>
            <a:r>
              <a:rPr lang="en-US" sz="1800" dirty="0"/>
              <a:t>Spatial Data</a:t>
            </a:r>
            <a:endParaRPr sz="1800" dirty="0"/>
          </a:p>
          <a:p>
            <a:pPr marL="342900" lvl="0" indent="-342900" algn="l" rtl="0">
              <a:lnSpc>
                <a:spcPct val="150000"/>
              </a:lnSpc>
              <a:spcBef>
                <a:spcPts val="360"/>
              </a:spcBef>
              <a:spcAft>
                <a:spcPts val="0"/>
              </a:spcAft>
              <a:buSzPts val="1800"/>
              <a:buFont typeface="Arial"/>
              <a:buChar char="•"/>
            </a:pPr>
            <a:r>
              <a:rPr lang="en-US" sz="1800" dirty="0"/>
              <a:t>Time Series</a:t>
            </a:r>
            <a:endParaRPr dirty="0"/>
          </a:p>
          <a:p>
            <a:pPr marL="342900" lvl="0" indent="-342900" algn="l" rtl="0">
              <a:lnSpc>
                <a:spcPct val="150000"/>
              </a:lnSpc>
              <a:spcBef>
                <a:spcPts val="360"/>
              </a:spcBef>
              <a:spcAft>
                <a:spcPts val="0"/>
              </a:spcAft>
              <a:buSzPts val="1800"/>
              <a:buFont typeface="Arial"/>
              <a:buChar char="•"/>
            </a:pPr>
            <a:r>
              <a:rPr lang="en-US" sz="1800" dirty="0"/>
              <a:t>Sequence Data</a:t>
            </a:r>
            <a:endParaRPr sz="1800" dirty="0"/>
          </a:p>
          <a:p>
            <a:pPr marL="342900" lvl="0" indent="-228600" algn="l" rtl="0">
              <a:lnSpc>
                <a:spcPct val="150000"/>
              </a:lnSpc>
              <a:spcBef>
                <a:spcPts val="360"/>
              </a:spcBef>
              <a:spcAft>
                <a:spcPts val="0"/>
              </a:spcAft>
              <a:buSzPts val="1800"/>
              <a:buFont typeface="Arial"/>
              <a:buNone/>
            </a:pPr>
            <a:endParaRPr sz="1800" dirty="0"/>
          </a:p>
          <a:p>
            <a:pPr marL="342900" lvl="0" indent="-228600" algn="l" rtl="0">
              <a:lnSpc>
                <a:spcPct val="150000"/>
              </a:lnSpc>
              <a:spcBef>
                <a:spcPts val="360"/>
              </a:spcBef>
              <a:spcAft>
                <a:spcPts val="0"/>
              </a:spcAft>
              <a:buSzPts val="1800"/>
              <a:buFont typeface="Arial"/>
              <a:buNone/>
            </a:pPr>
            <a:endParaRPr sz="1800" dirty="0"/>
          </a:p>
        </p:txBody>
      </p:sp>
      <p:pic>
        <p:nvPicPr>
          <p:cNvPr id="611" name="Google Shape;611;p8"/>
          <p:cNvPicPr preferRelativeResize="0"/>
          <p:nvPr/>
        </p:nvPicPr>
        <p:blipFill rotWithShape="1">
          <a:blip r:embed="rId3">
            <a:alphaModFix/>
          </a:blip>
          <a:srcRect/>
          <a:stretch/>
        </p:blipFill>
        <p:spPr>
          <a:xfrm>
            <a:off x="2790628" y="4343399"/>
            <a:ext cx="6381421" cy="1630363"/>
          </a:xfrm>
          <a:prstGeom prst="rect">
            <a:avLst/>
          </a:prstGeom>
          <a:noFill/>
          <a:ln>
            <a:noFill/>
          </a:ln>
        </p:spPr>
      </p:pic>
      <p:sp>
        <p:nvSpPr>
          <p:cNvPr id="612" name="Google Shape;612;p8"/>
          <p:cNvSpPr txBox="1"/>
          <p:nvPr/>
        </p:nvSpPr>
        <p:spPr>
          <a:xfrm>
            <a:off x="2546243" y="3387615"/>
            <a:ext cx="6597757"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Discrete Numeric                                                                            </a:t>
            </a:r>
            <a:r>
              <a:rPr lang="en-US" sz="1600" dirty="0">
                <a:solidFill>
                  <a:srgbClr val="C00000"/>
                </a:solidFill>
                <a:latin typeface="Calibri"/>
                <a:ea typeface="Calibri"/>
                <a:cs typeface="Calibri"/>
                <a:sym typeface="Calibri"/>
              </a:rPr>
              <a:t>                </a:t>
            </a:r>
            <a:r>
              <a:rPr lang="en-US" sz="1600" b="0" i="0" u="none" strike="noStrike" cap="none" dirty="0">
                <a:solidFill>
                  <a:srgbClr val="C00000"/>
                </a:solidFill>
                <a:latin typeface="Calibri"/>
                <a:ea typeface="Calibri"/>
                <a:cs typeface="Calibri"/>
                <a:sym typeface="Calibri"/>
              </a:rPr>
              <a:t>Binary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C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                               </a:t>
            </a:r>
            <a:r>
              <a:rPr lang="en-US" sz="1600" dirty="0">
                <a:solidFill>
                  <a:srgbClr val="C00000"/>
                </a:solidFill>
                <a:latin typeface="Calibri"/>
                <a:ea typeface="Calibri"/>
                <a:cs typeface="Calibri"/>
                <a:sym typeface="Calibri"/>
              </a:rPr>
              <a:t>             </a:t>
            </a:r>
            <a:r>
              <a:rPr lang="en-US" sz="1600" b="0" i="0" u="none" strike="noStrike" cap="none" dirty="0">
                <a:solidFill>
                  <a:srgbClr val="C00000"/>
                </a:solidFill>
                <a:latin typeface="Calibri"/>
                <a:ea typeface="Calibri"/>
                <a:cs typeface="Calibri"/>
                <a:sym typeface="Calibri"/>
              </a:rPr>
              <a:t>Binary    Ordinal        Continuous Numeric</a:t>
            </a:r>
            <a:endParaRPr sz="1600" b="0" i="0" u="none" strike="noStrike" cap="none" dirty="0">
              <a:solidFill>
                <a:srgbClr val="C00000"/>
              </a:solidFill>
              <a:latin typeface="Calibri"/>
              <a:ea typeface="Calibri"/>
              <a:cs typeface="Calibri"/>
              <a:sym typeface="Calibri"/>
            </a:endParaRPr>
          </a:p>
        </p:txBody>
      </p:sp>
      <p:cxnSp>
        <p:nvCxnSpPr>
          <p:cNvPr id="613" name="Google Shape;613;p8"/>
          <p:cNvCxnSpPr/>
          <p:nvPr/>
        </p:nvCxnSpPr>
        <p:spPr>
          <a:xfrm rot="10800000">
            <a:off x="3200400" y="3710781"/>
            <a:ext cx="419100" cy="708819"/>
          </a:xfrm>
          <a:prstGeom prst="straightConnector1">
            <a:avLst/>
          </a:prstGeom>
          <a:noFill/>
          <a:ln w="9525" cap="flat" cmpd="sng">
            <a:solidFill>
              <a:srgbClr val="4A7DBA"/>
            </a:solidFill>
            <a:prstDash val="solid"/>
            <a:round/>
            <a:headEnd type="none" w="sm" len="sm"/>
            <a:tailEnd type="triangle" w="med" len="med"/>
          </a:ln>
        </p:spPr>
      </p:cxnSp>
      <p:cxnSp>
        <p:nvCxnSpPr>
          <p:cNvPr id="614" name="Google Shape;614;p8"/>
          <p:cNvCxnSpPr/>
          <p:nvPr/>
        </p:nvCxnSpPr>
        <p:spPr>
          <a:xfrm rot="10800000">
            <a:off x="5009756" y="4128606"/>
            <a:ext cx="95644" cy="242407"/>
          </a:xfrm>
          <a:prstGeom prst="straightConnector1">
            <a:avLst/>
          </a:prstGeom>
          <a:noFill/>
          <a:ln w="9525" cap="flat" cmpd="sng">
            <a:solidFill>
              <a:srgbClr val="4A7DBA"/>
            </a:solidFill>
            <a:prstDash val="solid"/>
            <a:round/>
            <a:headEnd type="none" w="sm" len="sm"/>
            <a:tailEnd type="triangle" w="med" len="med"/>
          </a:ln>
        </p:spPr>
      </p:cxnSp>
      <p:cxnSp>
        <p:nvCxnSpPr>
          <p:cNvPr id="615" name="Google Shape;615;p8"/>
          <p:cNvCxnSpPr/>
          <p:nvPr/>
        </p:nvCxnSpPr>
        <p:spPr>
          <a:xfrm rot="10800000">
            <a:off x="6105328" y="4142413"/>
            <a:ext cx="143072" cy="429587"/>
          </a:xfrm>
          <a:prstGeom prst="straightConnector1">
            <a:avLst/>
          </a:prstGeom>
          <a:noFill/>
          <a:ln w="9525" cap="flat" cmpd="sng">
            <a:solidFill>
              <a:srgbClr val="4A7DBA"/>
            </a:solidFill>
            <a:prstDash val="solid"/>
            <a:round/>
            <a:headEnd type="none" w="sm" len="sm"/>
            <a:tailEnd type="triangle" w="med" len="med"/>
          </a:ln>
        </p:spPr>
      </p:cxnSp>
      <p:cxnSp>
        <p:nvCxnSpPr>
          <p:cNvPr id="616" name="Google Shape;616;p8"/>
          <p:cNvCxnSpPr/>
          <p:nvPr/>
        </p:nvCxnSpPr>
        <p:spPr>
          <a:xfrm rot="10800000">
            <a:off x="7239000" y="4065190"/>
            <a:ext cx="104972" cy="506810"/>
          </a:xfrm>
          <a:prstGeom prst="straightConnector1">
            <a:avLst/>
          </a:prstGeom>
          <a:noFill/>
          <a:ln w="9525" cap="flat" cmpd="sng">
            <a:solidFill>
              <a:srgbClr val="4A7DBA"/>
            </a:solidFill>
            <a:prstDash val="solid"/>
            <a:round/>
            <a:headEnd type="none" w="sm" len="sm"/>
            <a:tailEnd type="triangle" w="med" len="med"/>
          </a:ln>
        </p:spPr>
      </p:cxnSp>
      <p:cxnSp>
        <p:nvCxnSpPr>
          <p:cNvPr id="617" name="Google Shape;617;p8"/>
          <p:cNvCxnSpPr/>
          <p:nvPr/>
        </p:nvCxnSpPr>
        <p:spPr>
          <a:xfrm rot="10800000">
            <a:off x="8734228" y="3710781"/>
            <a:ext cx="0" cy="861219"/>
          </a:xfrm>
          <a:prstGeom prst="straightConnector1">
            <a:avLst/>
          </a:prstGeom>
          <a:noFill/>
          <a:ln w="9525" cap="flat" cmpd="sng">
            <a:solidFill>
              <a:srgbClr val="4A7DBA"/>
            </a:solidFill>
            <a:prstDash val="solid"/>
            <a:round/>
            <a:headEnd type="none" w="sm" len="sm"/>
            <a:tailEnd type="triangle" w="med" len="med"/>
          </a:ln>
        </p:spPr>
      </p:cxnSp>
      <p:sp>
        <p:nvSpPr>
          <p:cNvPr id="11"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25</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A58919-0790-1BF1-06FE-0CD7D9BC8F53}"/>
                  </a:ext>
                </a:extLst>
              </p14:cNvPr>
              <p14:cNvContentPartPr/>
              <p14:nvPr/>
            </p14:nvContentPartPr>
            <p14:xfrm>
              <a:off x="5101560" y="3266280"/>
              <a:ext cx="857880" cy="570240"/>
            </p14:xfrm>
          </p:contentPart>
        </mc:Choice>
        <mc:Fallback xmlns="">
          <p:pic>
            <p:nvPicPr>
              <p:cNvPr id="2" name="Ink 1">
                <a:extLst>
                  <a:ext uri="{FF2B5EF4-FFF2-40B4-BE49-F238E27FC236}">
                    <a16:creationId xmlns:a16="http://schemas.microsoft.com/office/drawing/2014/main" id="{80A58919-0790-1BF1-06FE-0CD7D9BC8F53}"/>
                  </a:ext>
                </a:extLst>
              </p:cNvPr>
              <p:cNvPicPr/>
              <p:nvPr/>
            </p:nvPicPr>
            <p:blipFill>
              <a:blip r:embed="rId5"/>
              <a:stretch>
                <a:fillRect/>
              </a:stretch>
            </p:blipFill>
            <p:spPr>
              <a:xfrm>
                <a:off x="5092200" y="3256920"/>
                <a:ext cx="876600" cy="588960"/>
              </a:xfrm>
              <a:prstGeom prst="rect">
                <a:avLst/>
              </a:prstGeom>
            </p:spPr>
          </p:pic>
        </mc:Fallback>
      </mc:AlternateContent>
    </p:spTree>
    <p:extLst>
      <p:ext uri="{BB962C8B-B14F-4D97-AF65-F5344CB8AC3E}">
        <p14:creationId xmlns:p14="http://schemas.microsoft.com/office/powerpoint/2010/main" val="136360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24" name="Google Shape;624;p9"/>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Relational/Object</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a:t>
            </a:r>
            <a:endParaRPr sz="1800"/>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25" name="Google Shape;625;p9"/>
          <p:cNvPicPr preferRelativeResize="0"/>
          <p:nvPr/>
        </p:nvPicPr>
        <p:blipFill rotWithShape="1">
          <a:blip r:embed="rId3">
            <a:alphaModFix/>
          </a:blip>
          <a:srcRect/>
          <a:stretch/>
        </p:blipFill>
        <p:spPr>
          <a:xfrm>
            <a:off x="3467100" y="1447800"/>
            <a:ext cx="5638800" cy="34290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26</a:t>
            </a:r>
          </a:p>
        </p:txBody>
      </p:sp>
    </p:spTree>
    <p:extLst>
      <p:ext uri="{BB962C8B-B14F-4D97-AF65-F5344CB8AC3E}">
        <p14:creationId xmlns:p14="http://schemas.microsoft.com/office/powerpoint/2010/main" val="2965307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32" name="Google Shape;632;p10"/>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Document Data</a:t>
            </a:r>
            <a:endParaRPr sz="1800">
              <a:solidFill>
                <a:srgbClr val="7030A0"/>
              </a:solidFill>
            </a:endParaRPr>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33" name="Google Shape;633;p10"/>
          <p:cNvPicPr preferRelativeResize="0"/>
          <p:nvPr/>
        </p:nvPicPr>
        <p:blipFill rotWithShape="1">
          <a:blip r:embed="rId3">
            <a:alphaModFix/>
          </a:blip>
          <a:srcRect/>
          <a:stretch/>
        </p:blipFill>
        <p:spPr>
          <a:xfrm>
            <a:off x="2743200" y="4419600"/>
            <a:ext cx="6531425" cy="13716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27</a:t>
            </a:r>
          </a:p>
        </p:txBody>
      </p:sp>
    </p:spTree>
    <p:extLst>
      <p:ext uri="{BB962C8B-B14F-4D97-AF65-F5344CB8AC3E}">
        <p14:creationId xmlns:p14="http://schemas.microsoft.com/office/powerpoint/2010/main" val="266047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40" name="Google Shape;640;p11"/>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41" name="Google Shape;641;p11"/>
          <p:cNvPicPr preferRelativeResize="0"/>
          <p:nvPr/>
        </p:nvPicPr>
        <p:blipFill rotWithShape="1">
          <a:blip r:embed="rId3">
            <a:alphaModFix/>
          </a:blip>
          <a:srcRect/>
          <a:stretch/>
        </p:blipFill>
        <p:spPr>
          <a:xfrm>
            <a:off x="3619500" y="1447800"/>
            <a:ext cx="5295900" cy="2593910"/>
          </a:xfrm>
          <a:prstGeom prst="rect">
            <a:avLst/>
          </a:prstGeom>
          <a:noFill/>
          <a:ln>
            <a:noFill/>
          </a:ln>
        </p:spPr>
      </p:pic>
      <p:pic>
        <p:nvPicPr>
          <p:cNvPr id="642" name="Google Shape;642;p11"/>
          <p:cNvPicPr preferRelativeResize="0"/>
          <p:nvPr/>
        </p:nvPicPr>
        <p:blipFill rotWithShape="1">
          <a:blip r:embed="rId4">
            <a:alphaModFix/>
          </a:blip>
          <a:srcRect/>
          <a:stretch/>
        </p:blipFill>
        <p:spPr>
          <a:xfrm>
            <a:off x="1184484" y="5257800"/>
            <a:ext cx="7959516" cy="1249363"/>
          </a:xfrm>
          <a:prstGeom prst="rect">
            <a:avLst/>
          </a:prstGeom>
          <a:noFill/>
          <a:ln>
            <a:noFill/>
          </a:ln>
        </p:spPr>
      </p:pic>
      <p:sp>
        <p:nvSpPr>
          <p:cNvPr id="643" name="Google Shape;643;p11"/>
          <p:cNvSpPr txBox="1"/>
          <p:nvPr/>
        </p:nvSpPr>
        <p:spPr>
          <a:xfrm>
            <a:off x="2546243" y="4178870"/>
            <a:ext cx="194955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Calibri"/>
                <a:ea typeface="Calibri"/>
                <a:cs typeface="Calibri"/>
                <a:sym typeface="Calibri"/>
              </a:rPr>
              <a:t>Categorical Nominal</a:t>
            </a:r>
            <a:endParaRPr sz="1600" b="0" i="0" u="none" strike="noStrike" cap="none">
              <a:solidFill>
                <a:srgbClr val="C00000"/>
              </a:solidFill>
              <a:latin typeface="Calibri"/>
              <a:ea typeface="Calibri"/>
              <a:cs typeface="Calibri"/>
              <a:sym typeface="Calibri"/>
            </a:endParaRPr>
          </a:p>
        </p:txBody>
      </p:sp>
      <p:cxnSp>
        <p:nvCxnSpPr>
          <p:cNvPr id="644" name="Google Shape;644;p11"/>
          <p:cNvCxnSpPr/>
          <p:nvPr/>
        </p:nvCxnSpPr>
        <p:spPr>
          <a:xfrm rot="10800000">
            <a:off x="3505200" y="4572000"/>
            <a:ext cx="228600" cy="685800"/>
          </a:xfrm>
          <a:prstGeom prst="straightConnector1">
            <a:avLst/>
          </a:prstGeom>
          <a:noFill/>
          <a:ln w="9525" cap="flat" cmpd="sng">
            <a:solidFill>
              <a:srgbClr val="4A7DBA"/>
            </a:solidFill>
            <a:prstDash val="solid"/>
            <a:round/>
            <a:headEnd type="none" w="sm" len="sm"/>
            <a:tailEnd type="triangle" w="med" len="med"/>
          </a:ln>
        </p:spPr>
      </p:cxnSp>
      <p:cxnSp>
        <p:nvCxnSpPr>
          <p:cNvPr id="645" name="Google Shape;645;p11"/>
          <p:cNvCxnSpPr/>
          <p:nvPr/>
        </p:nvCxnSpPr>
        <p:spPr>
          <a:xfrm rot="10800000" flipH="1">
            <a:off x="2546243" y="4517424"/>
            <a:ext cx="501757" cy="740376"/>
          </a:xfrm>
          <a:prstGeom prst="straightConnector1">
            <a:avLst/>
          </a:prstGeom>
          <a:noFill/>
          <a:ln w="9525" cap="flat" cmpd="sng">
            <a:solidFill>
              <a:srgbClr val="4A7DBA"/>
            </a:solidFill>
            <a:prstDash val="solid"/>
            <a:round/>
            <a:headEnd type="none" w="sm" len="sm"/>
            <a:tailEnd type="triangle" w="med" len="med"/>
          </a:ln>
        </p:spPr>
      </p:cxnSp>
      <p:cxnSp>
        <p:nvCxnSpPr>
          <p:cNvPr id="646" name="Google Shape;646;p11"/>
          <p:cNvCxnSpPr/>
          <p:nvPr/>
        </p:nvCxnSpPr>
        <p:spPr>
          <a:xfrm rot="10800000">
            <a:off x="3733800" y="4572000"/>
            <a:ext cx="1641684" cy="838200"/>
          </a:xfrm>
          <a:prstGeom prst="straightConnector1">
            <a:avLst/>
          </a:prstGeom>
          <a:noFill/>
          <a:ln w="9525" cap="flat" cmpd="sng">
            <a:solidFill>
              <a:srgbClr val="4A7DBA"/>
            </a:solidFill>
            <a:prstDash val="solid"/>
            <a:round/>
            <a:headEnd type="none" w="sm" len="sm"/>
            <a:tailEnd type="triangle" w="med" len="med"/>
          </a:ln>
        </p:spPr>
      </p:cxnSp>
      <p:sp>
        <p:nvSpPr>
          <p:cNvPr id="10"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28</a:t>
            </a:r>
          </a:p>
        </p:txBody>
      </p:sp>
    </p:spTree>
    <p:extLst>
      <p:ext uri="{BB962C8B-B14F-4D97-AF65-F5344CB8AC3E}">
        <p14:creationId xmlns:p14="http://schemas.microsoft.com/office/powerpoint/2010/main" val="321667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53" name="Google Shape;653;p12"/>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Spatial Data</a:t>
            </a:r>
            <a:endParaRPr sz="1800">
              <a:solidFill>
                <a:srgbClr val="7030A0"/>
              </a:solidFill>
            </a:endParaRPr>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54" name="Google Shape;654;p12"/>
          <p:cNvPicPr preferRelativeResize="0"/>
          <p:nvPr/>
        </p:nvPicPr>
        <p:blipFill rotWithShape="1">
          <a:blip r:embed="rId3">
            <a:alphaModFix/>
          </a:blip>
          <a:srcRect/>
          <a:stretch/>
        </p:blipFill>
        <p:spPr>
          <a:xfrm>
            <a:off x="2499357" y="4602163"/>
            <a:ext cx="6644643" cy="15240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29</a:t>
            </a:r>
          </a:p>
        </p:txBody>
      </p:sp>
    </p:spTree>
    <p:extLst>
      <p:ext uri="{BB962C8B-B14F-4D97-AF65-F5344CB8AC3E}">
        <p14:creationId xmlns:p14="http://schemas.microsoft.com/office/powerpoint/2010/main" val="417499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40"/>
          <p:cNvSpPr txBox="1">
            <a:spLocks noGrp="1"/>
          </p:cNvSpPr>
          <p:nvPr>
            <p:ph type="title"/>
          </p:nvPr>
        </p:nvSpPr>
        <p:spPr>
          <a:xfrm>
            <a:off x="152400" y="533400"/>
            <a:ext cx="505410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Reinforcement Learning</a:t>
            </a:r>
            <a:endParaRPr sz="2400" b="1">
              <a:latin typeface="Arial"/>
              <a:ea typeface="Arial"/>
              <a:cs typeface="Arial"/>
              <a:sym typeface="Arial"/>
            </a:endParaRPr>
          </a:p>
        </p:txBody>
      </p:sp>
      <p:pic>
        <p:nvPicPr>
          <p:cNvPr id="1868" name="Google Shape;1868;p40"/>
          <p:cNvPicPr preferRelativeResize="0"/>
          <p:nvPr/>
        </p:nvPicPr>
        <p:blipFill rotWithShape="1">
          <a:blip r:embed="rId3">
            <a:alphaModFix/>
          </a:blip>
          <a:srcRect/>
          <a:stretch/>
        </p:blipFill>
        <p:spPr>
          <a:xfrm>
            <a:off x="0" y="1522690"/>
            <a:ext cx="9093543" cy="4801910"/>
          </a:xfrm>
          <a:prstGeom prst="rect">
            <a:avLst/>
          </a:prstGeom>
          <a:noFill/>
          <a:ln>
            <a:noFill/>
          </a:ln>
        </p:spPr>
      </p:pic>
      <p:sp>
        <p:nvSpPr>
          <p:cNvPr id="4" name="Slide Number Placeholder 3"/>
          <p:cNvSpPr>
            <a:spLocks noGrp="1"/>
          </p:cNvSpPr>
          <p:nvPr>
            <p:ph type="sldNum" idx="12"/>
          </p:nvPr>
        </p:nvSpPr>
        <p:spPr>
          <a:xfrm>
            <a:off x="8716776" y="6231989"/>
            <a:ext cx="611560" cy="323557"/>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3</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E64C712-83E9-9280-048B-4C56144F4B0A}"/>
                  </a:ext>
                </a:extLst>
              </p14:cNvPr>
              <p14:cNvContentPartPr/>
              <p14:nvPr/>
            </p14:nvContentPartPr>
            <p14:xfrm>
              <a:off x="3103560" y="3446280"/>
              <a:ext cx="4635000" cy="1826280"/>
            </p14:xfrm>
          </p:contentPart>
        </mc:Choice>
        <mc:Fallback xmlns="">
          <p:pic>
            <p:nvPicPr>
              <p:cNvPr id="2" name="Ink 1">
                <a:extLst>
                  <a:ext uri="{FF2B5EF4-FFF2-40B4-BE49-F238E27FC236}">
                    <a16:creationId xmlns:a16="http://schemas.microsoft.com/office/drawing/2014/main" id="{AE64C712-83E9-9280-048B-4C56144F4B0A}"/>
                  </a:ext>
                </a:extLst>
              </p:cNvPr>
              <p:cNvPicPr/>
              <p:nvPr/>
            </p:nvPicPr>
            <p:blipFill>
              <a:blip r:embed="rId5"/>
              <a:stretch>
                <a:fillRect/>
              </a:stretch>
            </p:blipFill>
            <p:spPr>
              <a:xfrm>
                <a:off x="3094200" y="3436920"/>
                <a:ext cx="4653720" cy="1845000"/>
              </a:xfrm>
              <a:prstGeom prst="rect">
                <a:avLst/>
              </a:prstGeom>
            </p:spPr>
          </p:pic>
        </mc:Fallback>
      </mc:AlternateContent>
    </p:spTree>
    <p:extLst>
      <p:ext uri="{BB962C8B-B14F-4D97-AF65-F5344CB8AC3E}">
        <p14:creationId xmlns:p14="http://schemas.microsoft.com/office/powerpoint/2010/main" val="3247597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61" name="Google Shape;661;p13"/>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62" name="Google Shape;662;p13"/>
          <p:cNvPicPr preferRelativeResize="0"/>
          <p:nvPr/>
        </p:nvPicPr>
        <p:blipFill rotWithShape="1">
          <a:blip r:embed="rId3">
            <a:alphaModFix/>
          </a:blip>
          <a:srcRect/>
          <a:stretch/>
        </p:blipFill>
        <p:spPr>
          <a:xfrm>
            <a:off x="5102107" y="1447800"/>
            <a:ext cx="4041893" cy="4932332"/>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30</a:t>
            </a:fld>
            <a:r>
              <a:rPr lang="en-US" sz="1600" b="1" dirty="0">
                <a:latin typeface="Tahoma"/>
                <a:ea typeface="Tahoma"/>
                <a:cs typeface="Tahoma"/>
                <a:sym typeface="Tahoma"/>
              </a:rPr>
              <a:t>0</a:t>
            </a:r>
          </a:p>
        </p:txBody>
      </p:sp>
    </p:spTree>
    <p:extLst>
      <p:ext uri="{BB962C8B-B14F-4D97-AF65-F5344CB8AC3E}">
        <p14:creationId xmlns:p14="http://schemas.microsoft.com/office/powerpoint/2010/main" val="532990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dirty="0"/>
              <a:t>Data Types</a:t>
            </a:r>
            <a:endParaRPr sz="2400" dirty="0"/>
          </a:p>
        </p:txBody>
      </p:sp>
      <p:sp>
        <p:nvSpPr>
          <p:cNvPr id="669" name="Google Shape;669;p14"/>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Sequence Data</a:t>
            </a:r>
            <a:endParaRPr sz="1800">
              <a:solidFill>
                <a:srgbClr val="7030A0"/>
              </a:solidFill>
            </a:endParaRPr>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70" name="Google Shape;670;p14"/>
          <p:cNvPicPr preferRelativeResize="0"/>
          <p:nvPr/>
        </p:nvPicPr>
        <p:blipFill rotWithShape="1">
          <a:blip r:embed="rId3">
            <a:alphaModFix/>
          </a:blip>
          <a:srcRect/>
          <a:stretch/>
        </p:blipFill>
        <p:spPr>
          <a:xfrm>
            <a:off x="3619500" y="3810000"/>
            <a:ext cx="5524500" cy="2688679"/>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31</a:t>
            </a:fld>
            <a:r>
              <a:rPr lang="en-US" sz="1600" b="1" dirty="0">
                <a:latin typeface="Tahoma"/>
                <a:ea typeface="Tahoma"/>
                <a:cs typeface="Tahoma"/>
                <a:sym typeface="Tahoma"/>
              </a:rPr>
              <a:t>1</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F955FEF-D62C-6402-A4CA-DFFCAE168F20}"/>
                  </a:ext>
                </a:extLst>
              </p14:cNvPr>
              <p14:cNvContentPartPr/>
              <p14:nvPr/>
            </p14:nvContentPartPr>
            <p14:xfrm>
              <a:off x="578880" y="1436400"/>
              <a:ext cx="2002320" cy="475200"/>
            </p14:xfrm>
          </p:contentPart>
        </mc:Choice>
        <mc:Fallback xmlns="">
          <p:pic>
            <p:nvPicPr>
              <p:cNvPr id="2" name="Ink 1">
                <a:extLst>
                  <a:ext uri="{FF2B5EF4-FFF2-40B4-BE49-F238E27FC236}">
                    <a16:creationId xmlns:a16="http://schemas.microsoft.com/office/drawing/2014/main" id="{3F955FEF-D62C-6402-A4CA-DFFCAE168F20}"/>
                  </a:ext>
                </a:extLst>
              </p:cNvPr>
              <p:cNvPicPr/>
              <p:nvPr/>
            </p:nvPicPr>
            <p:blipFill>
              <a:blip r:embed="rId5"/>
              <a:stretch>
                <a:fillRect/>
              </a:stretch>
            </p:blipFill>
            <p:spPr>
              <a:xfrm>
                <a:off x="569520" y="1427040"/>
                <a:ext cx="2021040" cy="493920"/>
              </a:xfrm>
              <a:prstGeom prst="rect">
                <a:avLst/>
              </a:prstGeom>
            </p:spPr>
          </p:pic>
        </mc:Fallback>
      </mc:AlternateContent>
    </p:spTree>
    <p:extLst>
      <p:ext uri="{BB962C8B-B14F-4D97-AF65-F5344CB8AC3E}">
        <p14:creationId xmlns:p14="http://schemas.microsoft.com/office/powerpoint/2010/main" val="63701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5"/>
          <p:cNvSpPr txBox="1">
            <a:spLocks noGrp="1"/>
          </p:cNvSpPr>
          <p:nvPr>
            <p:ph type="body" idx="1"/>
          </p:nvPr>
        </p:nvSpPr>
        <p:spPr>
          <a:xfrm>
            <a:off x="304800" y="1493837"/>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1800" dirty="0"/>
              <a:t>A bank wishes to analyze its customer base for targeted marketing and needs to segment the customers based on its account information with its branch. Post analysis it might be interested to target potential customers of high income level possessing Titanium card types.</a:t>
            </a:r>
            <a:endParaRPr dirty="0"/>
          </a:p>
          <a:p>
            <a:pPr marL="0" lvl="0" indent="0" algn="l" rtl="0">
              <a:lnSpc>
                <a:spcPct val="100000"/>
              </a:lnSpc>
              <a:spcBef>
                <a:spcPts val="360"/>
              </a:spcBef>
              <a:spcAft>
                <a:spcPts val="0"/>
              </a:spcAft>
              <a:buSzPts val="1800"/>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p:txBody>
      </p:sp>
      <p:sp>
        <p:nvSpPr>
          <p:cNvPr id="677" name="Google Shape;677;p1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rgbClr val="C00000"/>
              </a:buClr>
              <a:buSzPts val="2000"/>
              <a:buNone/>
            </a:pPr>
            <a:r>
              <a:rPr lang="en-US" sz="2000" dirty="0">
                <a:solidFill>
                  <a:srgbClr val="C00000"/>
                </a:solidFill>
              </a:rPr>
              <a:t>Case Study – 1 </a:t>
            </a:r>
            <a:endParaRPr dirty="0"/>
          </a:p>
          <a:p>
            <a:pPr marL="0" lvl="0" indent="0" algn="l" rtl="0">
              <a:lnSpc>
                <a:spcPct val="180000"/>
              </a:lnSpc>
              <a:spcBef>
                <a:spcPts val="0"/>
              </a:spcBef>
              <a:spcAft>
                <a:spcPts val="0"/>
              </a:spcAft>
              <a:buClr>
                <a:srgbClr val="C00000"/>
              </a:buClr>
              <a:buSzPts val="2000"/>
              <a:buNone/>
            </a:pPr>
            <a:r>
              <a:rPr lang="en-US" sz="2000" dirty="0">
                <a:solidFill>
                  <a:srgbClr val="C00000"/>
                </a:solidFill>
              </a:rPr>
              <a:t>Identify the Data Types and attribute types</a:t>
            </a:r>
            <a:endParaRPr sz="2400" dirty="0"/>
          </a:p>
        </p:txBody>
      </p:sp>
      <p:graphicFrame>
        <p:nvGraphicFramePr>
          <p:cNvPr id="678" name="Google Shape;678;p15"/>
          <p:cNvGraphicFramePr/>
          <p:nvPr/>
        </p:nvGraphicFramePr>
        <p:xfrm>
          <a:off x="304800" y="3870960"/>
          <a:ext cx="8386075" cy="2316530"/>
        </p:xfrm>
        <a:graphic>
          <a:graphicData uri="http://schemas.openxmlformats.org/drawingml/2006/table">
            <a:tbl>
              <a:tblPr>
                <a:noFill/>
                <a:tableStyleId>{C8DF1355-4C04-498C-9A8F-13253D5AC197}</a:tableStyleId>
              </a:tblPr>
              <a:tblGrid>
                <a:gridCol w="660725">
                  <a:extLst>
                    <a:ext uri="{9D8B030D-6E8A-4147-A177-3AD203B41FA5}">
                      <a16:colId xmlns:a16="http://schemas.microsoft.com/office/drawing/2014/main" val="20000"/>
                    </a:ext>
                  </a:extLst>
                </a:gridCol>
                <a:gridCol w="863275">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0427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1083675">
                  <a:extLst>
                    <a:ext uri="{9D8B030D-6E8A-4147-A177-3AD203B41FA5}">
                      <a16:colId xmlns:a16="http://schemas.microsoft.com/office/drawing/2014/main" val="20007"/>
                    </a:ext>
                  </a:extLst>
                </a:gridCol>
                <a:gridCol w="925650">
                  <a:extLst>
                    <a:ext uri="{9D8B030D-6E8A-4147-A177-3AD203B41FA5}">
                      <a16:colId xmlns:a16="http://schemas.microsoft.com/office/drawing/2014/main" val="20008"/>
                    </a:ext>
                  </a:extLst>
                </a:gridCol>
              </a:tblGrid>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Name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Gender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Service Rating</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Priority Customer?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Card Type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Credit Score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Multiple  Account Holder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Income Level </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Region</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Jack</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Platinum</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Upper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Jill</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Female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8.2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Middle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DELHI</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Mary</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6.0</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BGLR</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32</a:t>
            </a:fld>
            <a:r>
              <a:rPr lang="en-US" sz="1600" b="1" dirty="0">
                <a:latin typeface="Tahoma"/>
                <a:ea typeface="Tahoma"/>
                <a:cs typeface="Tahoma"/>
                <a:sym typeface="Tahoma"/>
              </a:rPr>
              <a:t>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4D2D77-9AE6-2265-9119-5910CD544F2A}"/>
                  </a:ext>
                </a:extLst>
              </p14:cNvPr>
              <p14:cNvContentPartPr/>
              <p14:nvPr/>
            </p14:nvContentPartPr>
            <p14:xfrm>
              <a:off x="334440" y="793080"/>
              <a:ext cx="8672760" cy="5709600"/>
            </p14:xfrm>
          </p:contentPart>
        </mc:Choice>
        <mc:Fallback xmlns="">
          <p:pic>
            <p:nvPicPr>
              <p:cNvPr id="2" name="Ink 1">
                <a:extLst>
                  <a:ext uri="{FF2B5EF4-FFF2-40B4-BE49-F238E27FC236}">
                    <a16:creationId xmlns:a16="http://schemas.microsoft.com/office/drawing/2014/main" id="{DD4D2D77-9AE6-2265-9119-5910CD544F2A}"/>
                  </a:ext>
                </a:extLst>
              </p:cNvPr>
              <p:cNvPicPr/>
              <p:nvPr/>
            </p:nvPicPr>
            <p:blipFill>
              <a:blip r:embed="rId4"/>
              <a:stretch>
                <a:fillRect/>
              </a:stretch>
            </p:blipFill>
            <p:spPr>
              <a:xfrm>
                <a:off x="325080" y="783720"/>
                <a:ext cx="8691480" cy="572832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Quality</a:t>
            </a:r>
            <a:endParaRPr/>
          </a:p>
          <a:p>
            <a:pPr marL="0" lvl="0" indent="0" algn="l" rtl="0">
              <a:lnSpc>
                <a:spcPct val="150000"/>
              </a:lnSpc>
              <a:spcBef>
                <a:spcPts val="0"/>
              </a:spcBef>
              <a:spcAft>
                <a:spcPts val="0"/>
              </a:spcAft>
              <a:buClr>
                <a:schemeClr val="dk1"/>
              </a:buClr>
              <a:buSzPts val="2400"/>
              <a:buNone/>
            </a:pPr>
            <a:endParaRPr sz="2400"/>
          </a:p>
        </p:txBody>
      </p:sp>
      <p:grpSp>
        <p:nvGrpSpPr>
          <p:cNvPr id="546" name="Google Shape;546;p6"/>
          <p:cNvGrpSpPr/>
          <p:nvPr/>
        </p:nvGrpSpPr>
        <p:grpSpPr>
          <a:xfrm>
            <a:off x="2372621" y="1496972"/>
            <a:ext cx="4083740" cy="4519693"/>
            <a:chOff x="2067821" y="3134"/>
            <a:chExt cx="4083740" cy="4519693"/>
          </a:xfrm>
        </p:grpSpPr>
        <p:sp>
          <p:nvSpPr>
            <p:cNvPr id="547" name="Google Shape;547;p6"/>
            <p:cNvSpPr/>
            <p:nvPr/>
          </p:nvSpPr>
          <p:spPr>
            <a:xfrm>
              <a:off x="3520082" y="166826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
            <p:cNvSpPr txBox="1"/>
            <p:nvPr/>
          </p:nvSpPr>
          <p:spPr>
            <a:xfrm>
              <a:off x="3694271" y="1842452"/>
              <a:ext cx="841056" cy="84105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FFFFFF"/>
                  </a:solidFill>
                  <a:latin typeface="Calibri"/>
                  <a:ea typeface="Calibri"/>
                  <a:cs typeface="Calibri"/>
                  <a:sym typeface="Calibri"/>
                </a:rPr>
                <a:t>Quality</a:t>
              </a:r>
              <a:endParaRPr sz="2100" b="0" i="0" u="none" strike="noStrike" cap="none">
                <a:solidFill>
                  <a:srgbClr val="FFFFFF"/>
                </a:solidFill>
                <a:latin typeface="Calibri"/>
                <a:ea typeface="Calibri"/>
                <a:cs typeface="Calibri"/>
                <a:sym typeface="Calibri"/>
              </a:endParaRPr>
            </a:p>
          </p:txBody>
        </p:sp>
        <p:sp>
          <p:nvSpPr>
            <p:cNvPr id="549" name="Google Shape;549;p6"/>
            <p:cNvSpPr/>
            <p:nvPr/>
          </p:nvSpPr>
          <p:spPr>
            <a:xfrm rot="-5400000">
              <a:off x="3988740" y="1235347"/>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
            <p:cNvSpPr txBox="1"/>
            <p:nvPr/>
          </p:nvSpPr>
          <p:spPr>
            <a:xfrm rot="-5400000">
              <a:off x="4026558" y="1354046"/>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1" name="Google Shape;551;p6"/>
            <p:cNvSpPr/>
            <p:nvPr/>
          </p:nvSpPr>
          <p:spPr>
            <a:xfrm>
              <a:off x="3520082" y="3134"/>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
            <p:cNvSpPr txBox="1"/>
            <p:nvPr/>
          </p:nvSpPr>
          <p:spPr>
            <a:xfrm>
              <a:off x="3694271" y="177323"/>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Correct</a:t>
              </a:r>
              <a:endParaRPr sz="1100" b="0" i="0" u="none" strike="noStrike" cap="none">
                <a:solidFill>
                  <a:srgbClr val="FFFFFF"/>
                </a:solidFill>
                <a:latin typeface="Calibri"/>
                <a:ea typeface="Calibri"/>
                <a:cs typeface="Calibri"/>
                <a:sym typeface="Calibri"/>
              </a:endParaRPr>
            </a:p>
          </p:txBody>
        </p:sp>
        <p:sp>
          <p:nvSpPr>
            <p:cNvPr id="553" name="Google Shape;553;p6"/>
            <p:cNvSpPr/>
            <p:nvPr/>
          </p:nvSpPr>
          <p:spPr>
            <a:xfrm rot="-1800000">
              <a:off x="4703583" y="1648062"/>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
            <p:cNvSpPr txBox="1"/>
            <p:nvPr/>
          </p:nvSpPr>
          <p:spPr>
            <a:xfrm rot="-1800000">
              <a:off x="4708650" y="1747852"/>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5" name="Google Shape;555;p6"/>
            <p:cNvSpPr/>
            <p:nvPr/>
          </p:nvSpPr>
          <p:spPr>
            <a:xfrm>
              <a:off x="4962127" y="83569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
            <p:cNvSpPr txBox="1"/>
            <p:nvPr/>
          </p:nvSpPr>
          <p:spPr>
            <a:xfrm>
              <a:off x="5136316" y="100988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Interpretable</a:t>
              </a:r>
              <a:endParaRPr sz="1100" b="0" i="0" u="none" strike="noStrike" cap="none">
                <a:solidFill>
                  <a:srgbClr val="FFFFFF"/>
                </a:solidFill>
                <a:latin typeface="Calibri"/>
                <a:ea typeface="Calibri"/>
                <a:cs typeface="Calibri"/>
                <a:sym typeface="Calibri"/>
              </a:endParaRPr>
            </a:p>
          </p:txBody>
        </p:sp>
        <p:sp>
          <p:nvSpPr>
            <p:cNvPr id="557" name="Google Shape;557;p6"/>
            <p:cNvSpPr/>
            <p:nvPr/>
          </p:nvSpPr>
          <p:spPr>
            <a:xfrm rot="1800000">
              <a:off x="4703583" y="2473491"/>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
            <p:cNvSpPr txBox="1"/>
            <p:nvPr/>
          </p:nvSpPr>
          <p:spPr>
            <a:xfrm rot="1800000">
              <a:off x="4708650" y="2535463"/>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9" name="Google Shape;559;p6"/>
            <p:cNvSpPr/>
            <p:nvPr/>
          </p:nvSpPr>
          <p:spPr>
            <a:xfrm>
              <a:off x="4962127" y="250082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
            <p:cNvSpPr txBox="1"/>
            <p:nvPr/>
          </p:nvSpPr>
          <p:spPr>
            <a:xfrm>
              <a:off x="5136316" y="267501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Usable on Demand</a:t>
              </a:r>
              <a:endParaRPr sz="11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a:off x="3988740" y="2886206"/>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
            <p:cNvSpPr txBox="1"/>
            <p:nvPr/>
          </p:nvSpPr>
          <p:spPr>
            <a:xfrm rot="5400000">
              <a:off x="4026558" y="2929270"/>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63" name="Google Shape;563;p6"/>
            <p:cNvSpPr/>
            <p:nvPr/>
          </p:nvSpPr>
          <p:spPr>
            <a:xfrm>
              <a:off x="3520082" y="333339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
            <p:cNvSpPr txBox="1"/>
            <p:nvPr/>
          </p:nvSpPr>
          <p:spPr>
            <a:xfrm>
              <a:off x="3694271" y="3507582"/>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Complete</a:t>
              </a:r>
              <a:endParaRPr sz="1100" b="0" i="0" u="none" strike="noStrike" cap="none">
                <a:solidFill>
                  <a:srgbClr val="FFFFFF"/>
                </a:solidFill>
                <a:latin typeface="Calibri"/>
                <a:ea typeface="Calibri"/>
                <a:cs typeface="Calibri"/>
                <a:sym typeface="Calibri"/>
              </a:endParaRPr>
            </a:p>
          </p:txBody>
        </p:sp>
        <p:sp>
          <p:nvSpPr>
            <p:cNvPr id="565" name="Google Shape;565;p6"/>
            <p:cNvSpPr/>
            <p:nvPr/>
          </p:nvSpPr>
          <p:spPr>
            <a:xfrm rot="9020808">
              <a:off x="3289645" y="2462784"/>
              <a:ext cx="238042"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
            <p:cNvSpPr txBox="1"/>
            <p:nvPr/>
          </p:nvSpPr>
          <p:spPr>
            <a:xfrm rot="-1779192">
              <a:off x="3356382" y="2525999"/>
              <a:ext cx="166629"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67" name="Google Shape;567;p6"/>
            <p:cNvSpPr/>
            <p:nvPr/>
          </p:nvSpPr>
          <p:spPr>
            <a:xfrm>
              <a:off x="2096105" y="2478945"/>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
            <p:cNvSpPr txBox="1"/>
            <p:nvPr/>
          </p:nvSpPr>
          <p:spPr>
            <a:xfrm>
              <a:off x="2270294" y="2653134"/>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Trustable</a:t>
              </a:r>
              <a:endParaRPr sz="1100" b="0" i="0" u="none" strike="noStrike" cap="none">
                <a:solidFill>
                  <a:srgbClr val="FFFFFF"/>
                </a:solidFill>
                <a:latin typeface="Calibri"/>
                <a:ea typeface="Calibri"/>
                <a:cs typeface="Calibri"/>
                <a:sym typeface="Calibri"/>
              </a:endParaRPr>
            </a:p>
          </p:txBody>
        </p:sp>
        <p:sp>
          <p:nvSpPr>
            <p:cNvPr id="569" name="Google Shape;569;p6"/>
            <p:cNvSpPr/>
            <p:nvPr/>
          </p:nvSpPr>
          <p:spPr>
            <a:xfrm rot="-8948646">
              <a:off x="3262035" y="1630819"/>
              <a:ext cx="266203"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
            <p:cNvSpPr txBox="1"/>
            <p:nvPr/>
          </p:nvSpPr>
          <p:spPr>
            <a:xfrm rot="1851354">
              <a:off x="3336244" y="1732180"/>
              <a:ext cx="186342"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71" name="Google Shape;571;p6"/>
            <p:cNvSpPr/>
            <p:nvPr/>
          </p:nvSpPr>
          <p:spPr>
            <a:xfrm>
              <a:off x="2067821" y="800620"/>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
            <p:cNvSpPr txBox="1"/>
            <p:nvPr/>
          </p:nvSpPr>
          <p:spPr>
            <a:xfrm>
              <a:off x="2242010" y="974809"/>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Consistent</a:t>
              </a:r>
              <a:endParaRPr sz="1100" b="0" i="0" u="none" strike="noStrike" cap="none">
                <a:solidFill>
                  <a:srgbClr val="FFFFFF"/>
                </a:solidFill>
                <a:latin typeface="Calibri"/>
                <a:ea typeface="Calibri"/>
                <a:cs typeface="Calibri"/>
                <a:sym typeface="Calibri"/>
              </a:endParaRPr>
            </a:p>
          </p:txBody>
        </p:sp>
      </p:grpSp>
      <p:sp>
        <p:nvSpPr>
          <p:cNvPr id="30"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33</a:t>
            </a:fld>
            <a:r>
              <a:rPr lang="en-US" sz="1600" b="1" dirty="0">
                <a:latin typeface="Tahoma"/>
                <a:ea typeface="Tahoma"/>
                <a:cs typeface="Tahoma"/>
                <a:sym typeface="Tahoma"/>
              </a:rPr>
              <a:t>3</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B36F656-1766-E35E-7826-42BB6B242BEA}"/>
                  </a:ext>
                </a:extLst>
              </p14:cNvPr>
              <p14:cNvContentPartPr/>
              <p14:nvPr/>
            </p14:nvContentPartPr>
            <p14:xfrm>
              <a:off x="1269000" y="1080000"/>
              <a:ext cx="6002280" cy="4548240"/>
            </p14:xfrm>
          </p:contentPart>
        </mc:Choice>
        <mc:Fallback xmlns="">
          <p:pic>
            <p:nvPicPr>
              <p:cNvPr id="2" name="Ink 1">
                <a:extLst>
                  <a:ext uri="{FF2B5EF4-FFF2-40B4-BE49-F238E27FC236}">
                    <a16:creationId xmlns:a16="http://schemas.microsoft.com/office/drawing/2014/main" id="{9B36F656-1766-E35E-7826-42BB6B242BEA}"/>
                  </a:ext>
                </a:extLst>
              </p:cNvPr>
              <p:cNvPicPr/>
              <p:nvPr/>
            </p:nvPicPr>
            <p:blipFill>
              <a:blip r:embed="rId4"/>
              <a:stretch>
                <a:fillRect/>
              </a:stretch>
            </p:blipFill>
            <p:spPr>
              <a:xfrm>
                <a:off x="1259640" y="1070640"/>
                <a:ext cx="6021000" cy="4566960"/>
              </a:xfrm>
              <a:prstGeom prst="rect">
                <a:avLst/>
              </a:prstGeom>
            </p:spPr>
          </p:pic>
        </mc:Fallback>
      </mc:AlternateContent>
    </p:spTree>
    <p:extLst>
      <p:ext uri="{BB962C8B-B14F-4D97-AF65-F5344CB8AC3E}">
        <p14:creationId xmlns:p14="http://schemas.microsoft.com/office/powerpoint/2010/main" val="81563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idx="1"/>
          </p:nvPr>
        </p:nvSpPr>
        <p:spPr/>
        <p:txBody>
          <a:bodyPr>
            <a:normAutofit/>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
        <p:nvSpPr>
          <p:cNvPr id="25602" name="Rectangle 5"/>
          <p:cNvSpPr>
            <a:spLocks noGrp="1" noChangeArrowheads="1"/>
          </p:cNvSpPr>
          <p:nvPr>
            <p:ph type="title" idx="4294967295"/>
          </p:nvPr>
        </p:nvSpPr>
        <p:spPr>
          <a:xfrm>
            <a:off x="0" y="274638"/>
            <a:ext cx="8229600" cy="1143000"/>
          </a:xfrm>
        </p:spPr>
        <p:txBody>
          <a:bodyPr/>
          <a:lstStyle/>
          <a:p>
            <a:r>
              <a:rPr lang="en-US"/>
              <a:t>Data Quality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34</a:t>
            </a:fld>
            <a:r>
              <a:rPr lang="en-US" sz="1600" b="1" dirty="0">
                <a:latin typeface="Tahoma"/>
                <a:ea typeface="Tahoma"/>
                <a:cs typeface="Tahoma"/>
                <a:sym typeface="Tahoma"/>
              </a:rPr>
              <a:t>4</a:t>
            </a:r>
          </a:p>
        </p:txBody>
      </p:sp>
    </p:spTree>
    <p:extLst>
      <p:ext uri="{BB962C8B-B14F-4D97-AF65-F5344CB8AC3E}">
        <p14:creationId xmlns:p14="http://schemas.microsoft.com/office/powerpoint/2010/main" val="74976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9"/>
          <p:cNvSpPr>
            <a:spLocks noGrp="1" noChangeArrowheads="1"/>
          </p:cNvSpPr>
          <p:nvPr>
            <p:ph idx="1"/>
          </p:nvPr>
        </p:nvSpPr>
        <p:spPr>
          <a:xfrm>
            <a:off x="304800" y="1417638"/>
            <a:ext cx="8229600" cy="4525963"/>
          </a:xfrm>
        </p:spPr>
        <p:txBody>
          <a:bodyPr>
            <a:normAutofit/>
          </a:bodyPr>
          <a:lstStyle/>
          <a:p>
            <a:r>
              <a:rPr lang="en-US" sz="2000" dirty="0">
                <a:latin typeface="+mj-lt"/>
              </a:rPr>
              <a:t>For objects, noise is an extraneous object</a:t>
            </a:r>
          </a:p>
          <a:p>
            <a:r>
              <a:rPr lang="en-US" sz="2000" dirty="0">
                <a:latin typeface="+mj-lt"/>
              </a:rPr>
              <a:t>For attributes, noise refers to modification of original values</a:t>
            </a:r>
          </a:p>
          <a:p>
            <a:pPr lvl="1"/>
            <a:r>
              <a:rPr lang="en-US" sz="1800" dirty="0">
                <a:latin typeface="+mj-lt"/>
              </a:rPr>
              <a:t>Examples: distortion of a person’s voice when talking on a poor phone and “snow” on television screen</a:t>
            </a:r>
          </a:p>
          <a:p>
            <a:pPr lvl="1"/>
            <a:r>
              <a:rPr lang="en-US" sz="1800" dirty="0">
                <a:latin typeface="+mj-lt"/>
              </a:rPr>
              <a:t>The figures below show two sine waves of the same magnitude and different frequencies, the waves combined, and the two sine waves with random noise</a:t>
            </a:r>
          </a:p>
          <a:p>
            <a:pPr lvl="2"/>
            <a:r>
              <a:rPr lang="en-US" sz="1400" dirty="0">
                <a:latin typeface="+mj-lt"/>
              </a:rPr>
              <a:t> The magnitude and shape of the original signal is distorted </a:t>
            </a:r>
          </a:p>
          <a:p>
            <a:pPr lvl="1"/>
            <a:endParaRPr lang="en-US" sz="1200" dirty="0"/>
          </a:p>
          <a:p>
            <a:pPr lvl="1"/>
            <a:endParaRPr lang="en-US" sz="1200" dirty="0"/>
          </a:p>
        </p:txBody>
      </p:sp>
      <p:sp>
        <p:nvSpPr>
          <p:cNvPr id="26626" name="Rectangle 8"/>
          <p:cNvSpPr>
            <a:spLocks noGrp="1" noChangeArrowheads="1"/>
          </p:cNvSpPr>
          <p:nvPr>
            <p:ph type="title" idx="4294967295"/>
          </p:nvPr>
        </p:nvSpPr>
        <p:spPr>
          <a:xfrm>
            <a:off x="0" y="274638"/>
            <a:ext cx="8229600" cy="1143000"/>
          </a:xfrm>
        </p:spPr>
        <p:txBody>
          <a:bodyPr/>
          <a:lstStyle/>
          <a:p>
            <a:r>
              <a:rPr lang="en-US" dirty="0"/>
              <a:t>Noise</a:t>
            </a:r>
          </a:p>
        </p:txBody>
      </p:sp>
      <p:pic>
        <p:nvPicPr>
          <p:cNvPr id="4" name="Picture 3">
            <a:extLst>
              <a:ext uri="{FF2B5EF4-FFF2-40B4-BE49-F238E27FC236}">
                <a16:creationId xmlns:a16="http://schemas.microsoft.com/office/drawing/2014/main" id="{9AB54409-6EE6-4A1C-9D0B-7CD3AF6E4659}"/>
              </a:ext>
            </a:extLst>
          </p:cNvPr>
          <p:cNvPicPr>
            <a:picLocks noChangeAspect="1"/>
          </p:cNvPicPr>
          <p:nvPr/>
        </p:nvPicPr>
        <p:blipFill>
          <a:blip r:embed="rId2"/>
          <a:stretch>
            <a:fillRect/>
          </a:stretch>
        </p:blipFill>
        <p:spPr>
          <a:xfrm>
            <a:off x="54592" y="3952168"/>
            <a:ext cx="3045649" cy="2286000"/>
          </a:xfrm>
          <a:prstGeom prst="rect">
            <a:avLst/>
          </a:prstGeom>
        </p:spPr>
      </p:pic>
      <p:pic>
        <p:nvPicPr>
          <p:cNvPr id="9" name="Picture 8">
            <a:extLst>
              <a:ext uri="{FF2B5EF4-FFF2-40B4-BE49-F238E27FC236}">
                <a16:creationId xmlns:a16="http://schemas.microsoft.com/office/drawing/2014/main" id="{681AF5E1-14E2-4B56-A568-ADB4A4652A48}"/>
              </a:ext>
            </a:extLst>
          </p:cNvPr>
          <p:cNvPicPr>
            <a:picLocks noChangeAspect="1"/>
          </p:cNvPicPr>
          <p:nvPr/>
        </p:nvPicPr>
        <p:blipFill>
          <a:blip r:embed="rId3"/>
          <a:stretch>
            <a:fillRect/>
          </a:stretch>
        </p:blipFill>
        <p:spPr>
          <a:xfrm>
            <a:off x="6076273" y="3952168"/>
            <a:ext cx="3045649" cy="2286000"/>
          </a:xfrm>
          <a:prstGeom prst="rect">
            <a:avLst/>
          </a:prstGeom>
        </p:spPr>
      </p:pic>
      <p:pic>
        <p:nvPicPr>
          <p:cNvPr id="11" name="Picture 10">
            <a:extLst>
              <a:ext uri="{FF2B5EF4-FFF2-40B4-BE49-F238E27FC236}">
                <a16:creationId xmlns:a16="http://schemas.microsoft.com/office/drawing/2014/main" id="{B986DA59-19B3-4F8E-A616-32746CC7069A}"/>
              </a:ext>
            </a:extLst>
          </p:cNvPr>
          <p:cNvPicPr>
            <a:picLocks noChangeAspect="1"/>
          </p:cNvPicPr>
          <p:nvPr/>
        </p:nvPicPr>
        <p:blipFill>
          <a:blip r:embed="rId4"/>
          <a:stretch>
            <a:fillRect/>
          </a:stretch>
        </p:blipFill>
        <p:spPr>
          <a:xfrm>
            <a:off x="3104473" y="3952168"/>
            <a:ext cx="3045649" cy="2286000"/>
          </a:xfrm>
          <a:prstGeom prst="rect">
            <a:avLst/>
          </a:prstGeom>
        </p:spPr>
      </p:pic>
      <p:sp>
        <p:nvSpPr>
          <p:cNvPr id="7"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35</a:t>
            </a:fld>
            <a:r>
              <a:rPr lang="en-US" sz="1600" b="1" dirty="0">
                <a:latin typeface="Tahoma"/>
                <a:ea typeface="Tahoma"/>
                <a:cs typeface="Tahoma"/>
                <a:sym typeface="Tahoma"/>
              </a:rPr>
              <a:t>5</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E2331BF-8EF9-F7BA-7805-CE9A0F0C0B1C}"/>
                  </a:ext>
                </a:extLst>
              </p14:cNvPr>
              <p14:cNvContentPartPr/>
              <p14:nvPr/>
            </p14:nvContentPartPr>
            <p14:xfrm>
              <a:off x="3202560" y="758160"/>
              <a:ext cx="5641920" cy="1449720"/>
            </p14:xfrm>
          </p:contentPart>
        </mc:Choice>
        <mc:Fallback xmlns="">
          <p:pic>
            <p:nvPicPr>
              <p:cNvPr id="2" name="Ink 1">
                <a:extLst>
                  <a:ext uri="{FF2B5EF4-FFF2-40B4-BE49-F238E27FC236}">
                    <a16:creationId xmlns:a16="http://schemas.microsoft.com/office/drawing/2014/main" id="{5E2331BF-8EF9-F7BA-7805-CE9A0F0C0B1C}"/>
                  </a:ext>
                </a:extLst>
              </p:cNvPr>
              <p:cNvPicPr/>
              <p:nvPr/>
            </p:nvPicPr>
            <p:blipFill>
              <a:blip r:embed="rId6"/>
              <a:stretch>
                <a:fillRect/>
              </a:stretch>
            </p:blipFill>
            <p:spPr>
              <a:xfrm>
                <a:off x="3193200" y="748800"/>
                <a:ext cx="5660640" cy="1468440"/>
              </a:xfrm>
              <a:prstGeom prst="rect">
                <a:avLst/>
              </a:prstGeom>
            </p:spPr>
          </p:pic>
        </mc:Fallback>
      </mc:AlternateContent>
    </p:spTree>
    <p:extLst>
      <p:ext uri="{BB962C8B-B14F-4D97-AF65-F5344CB8AC3E}">
        <p14:creationId xmlns:p14="http://schemas.microsoft.com/office/powerpoint/2010/main" val="3891043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4"/>
          <p:cNvGrpSpPr>
            <a:grpSpLocks/>
          </p:cNvGrpSpPr>
          <p:nvPr/>
        </p:nvGrpSpPr>
        <p:grpSpPr bwMode="auto">
          <a:xfrm>
            <a:off x="4080164" y="2173995"/>
            <a:ext cx="4267200" cy="3884612"/>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0" name="Rectangle 3"/>
          <p:cNvSpPr>
            <a:spLocks noGrp="1" noChangeArrowheads="1"/>
          </p:cNvSpPr>
          <p:nvPr>
            <p:ph idx="1"/>
          </p:nvPr>
        </p:nvSpPr>
        <p:spPr/>
        <p:txBody>
          <a:bodyPr>
            <a:noAutofit/>
          </a:bodyPr>
          <a:lstStyle/>
          <a:p>
            <a:r>
              <a:rPr lang="en-US" sz="2400" b="1" i="1" dirty="0">
                <a:solidFill>
                  <a:srgbClr val="CC6600"/>
                </a:solidFill>
              </a:rPr>
              <a:t>Outliers</a:t>
            </a:r>
            <a:r>
              <a:rPr lang="en-US" sz="2400" dirty="0"/>
              <a:t> are data objects with characteristics that are considerably different than most of the other data objects in the data set</a:t>
            </a:r>
          </a:p>
          <a:p>
            <a:pPr lvl="1"/>
            <a:r>
              <a:rPr lang="en-US" sz="2000" b="1" dirty="0"/>
              <a:t>Case 1:</a:t>
            </a:r>
            <a:r>
              <a:rPr lang="en-US" sz="2000" dirty="0"/>
              <a:t> Outliers are </a:t>
            </a:r>
            <a:br>
              <a:rPr lang="en-US" sz="2000" dirty="0"/>
            </a:br>
            <a:r>
              <a:rPr lang="en-US" sz="2000" dirty="0"/>
              <a:t>noise that interferes</a:t>
            </a:r>
            <a:br>
              <a:rPr lang="en-US" sz="2000" dirty="0"/>
            </a:br>
            <a:r>
              <a:rPr lang="en-US" sz="2000" dirty="0"/>
              <a:t>with data analysis </a:t>
            </a:r>
            <a:br>
              <a:rPr lang="en-US" sz="2000" dirty="0"/>
            </a:br>
            <a:endParaRPr lang="en-US" sz="900" dirty="0"/>
          </a:p>
          <a:p>
            <a:pPr lvl="1"/>
            <a:r>
              <a:rPr lang="en-US" sz="2000" b="1" dirty="0"/>
              <a:t>Case 2: </a:t>
            </a:r>
            <a:r>
              <a:rPr lang="en-US" sz="2000" dirty="0"/>
              <a:t>Outliers are </a:t>
            </a:r>
            <a:br>
              <a:rPr lang="en-US" sz="2000" dirty="0"/>
            </a:br>
            <a:r>
              <a:rPr lang="en-US" sz="2000" dirty="0"/>
              <a:t>the goal of our analysis</a:t>
            </a:r>
          </a:p>
          <a:p>
            <a:pPr lvl="2"/>
            <a:r>
              <a:rPr lang="en-US" sz="1800" dirty="0"/>
              <a:t> </a:t>
            </a:r>
            <a:r>
              <a:rPr lang="en-US" sz="1600" dirty="0"/>
              <a:t>Credit card fraud</a:t>
            </a:r>
          </a:p>
          <a:p>
            <a:pPr lvl="2"/>
            <a:r>
              <a:rPr lang="en-US" sz="1600" dirty="0"/>
              <a:t> Intrusion detection</a:t>
            </a:r>
            <a:r>
              <a:rPr lang="en-US" sz="1800" dirty="0"/>
              <a:t> </a:t>
            </a:r>
          </a:p>
          <a:p>
            <a:pPr lvl="2"/>
            <a:endParaRPr lang="en-US" sz="900" dirty="0"/>
          </a:p>
          <a:p>
            <a:endParaRPr lang="en-US" sz="2400" dirty="0"/>
          </a:p>
        </p:txBody>
      </p:sp>
      <p:sp>
        <p:nvSpPr>
          <p:cNvPr id="27652" name="Rectangle 2"/>
          <p:cNvSpPr>
            <a:spLocks noGrp="1" noChangeArrowheads="1"/>
          </p:cNvSpPr>
          <p:nvPr>
            <p:ph type="title" idx="4294967295"/>
          </p:nvPr>
        </p:nvSpPr>
        <p:spPr>
          <a:xfrm>
            <a:off x="0" y="274638"/>
            <a:ext cx="8229600" cy="1143000"/>
          </a:xfrm>
        </p:spPr>
        <p:txBody>
          <a:bodyPr/>
          <a:lstStyle/>
          <a:p>
            <a:r>
              <a:rPr lang="en-US"/>
              <a:t>Outliers</a:t>
            </a:r>
          </a:p>
        </p:txBody>
      </p:sp>
      <p:sp>
        <p:nvSpPr>
          <p:cNvPr id="12"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36</a:t>
            </a:fld>
            <a:r>
              <a:rPr lang="en-US" sz="1600" b="1" dirty="0">
                <a:latin typeface="Tahoma"/>
                <a:ea typeface="Tahoma"/>
                <a:cs typeface="Tahoma"/>
                <a:sym typeface="Tahoma"/>
              </a:rPr>
              <a:t>6</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5D0FD65-CC61-9482-D735-308AF4281B1E}"/>
                  </a:ext>
                </a:extLst>
              </p14:cNvPr>
              <p14:cNvContentPartPr/>
              <p14:nvPr/>
            </p14:nvContentPartPr>
            <p14:xfrm>
              <a:off x="1170360" y="3047400"/>
              <a:ext cx="7047720" cy="2619360"/>
            </p14:xfrm>
          </p:contentPart>
        </mc:Choice>
        <mc:Fallback xmlns="">
          <p:pic>
            <p:nvPicPr>
              <p:cNvPr id="2" name="Ink 1">
                <a:extLst>
                  <a:ext uri="{FF2B5EF4-FFF2-40B4-BE49-F238E27FC236}">
                    <a16:creationId xmlns:a16="http://schemas.microsoft.com/office/drawing/2014/main" id="{E5D0FD65-CC61-9482-D735-308AF4281B1E}"/>
                  </a:ext>
                </a:extLst>
              </p:cNvPr>
              <p:cNvPicPr/>
              <p:nvPr/>
            </p:nvPicPr>
            <p:blipFill>
              <a:blip r:embed="rId4"/>
              <a:stretch>
                <a:fillRect/>
              </a:stretch>
            </p:blipFill>
            <p:spPr>
              <a:xfrm>
                <a:off x="1161000" y="3038040"/>
                <a:ext cx="7066440" cy="2638080"/>
              </a:xfrm>
              <a:prstGeom prst="rect">
                <a:avLst/>
              </a:prstGeom>
            </p:spPr>
          </p:pic>
        </mc:Fallback>
      </mc:AlternateContent>
    </p:spTree>
    <p:extLst>
      <p:ext uri="{BB962C8B-B14F-4D97-AF65-F5344CB8AC3E}">
        <p14:creationId xmlns:p14="http://schemas.microsoft.com/office/powerpoint/2010/main" val="650607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Data Pre Processing</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37</a:t>
            </a:fld>
            <a:r>
              <a:rPr lang="en-US" sz="1600" b="1" dirty="0">
                <a:latin typeface="Tahoma"/>
                <a:ea typeface="Tahoma"/>
                <a:cs typeface="Tahoma"/>
                <a:sym typeface="Tahoma"/>
              </a:rPr>
              <a:t>7</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469A878-2103-3DB0-BEDC-054C859951C4}"/>
                  </a:ext>
                </a:extLst>
              </p14:cNvPr>
              <p14:cNvContentPartPr/>
              <p14:nvPr/>
            </p14:nvContentPartPr>
            <p14:xfrm>
              <a:off x="3733920" y="3964680"/>
              <a:ext cx="2572560" cy="64800"/>
            </p14:xfrm>
          </p:contentPart>
        </mc:Choice>
        <mc:Fallback xmlns="">
          <p:pic>
            <p:nvPicPr>
              <p:cNvPr id="2" name="Ink 1">
                <a:extLst>
                  <a:ext uri="{FF2B5EF4-FFF2-40B4-BE49-F238E27FC236}">
                    <a16:creationId xmlns:a16="http://schemas.microsoft.com/office/drawing/2014/main" id="{4469A878-2103-3DB0-BEDC-054C859951C4}"/>
                  </a:ext>
                </a:extLst>
              </p:cNvPr>
              <p:cNvPicPr/>
              <p:nvPr/>
            </p:nvPicPr>
            <p:blipFill>
              <a:blip r:embed="rId4"/>
              <a:stretch>
                <a:fillRect/>
              </a:stretch>
            </p:blipFill>
            <p:spPr>
              <a:xfrm>
                <a:off x="3724560" y="3955320"/>
                <a:ext cx="2591280" cy="835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2"/>
          </p:nvPr>
        </p:nvSpPr>
        <p:spPr/>
        <p:txBody>
          <a:bodyPr/>
          <a:lstStyle/>
          <a:p>
            <a:r>
              <a:rPr lang="en-US" b="0" dirty="0">
                <a:solidFill>
                  <a:srgbClr val="202124"/>
                </a:solidFill>
                <a:latin typeface="Cambria" panose="02040503050406030204" pitchFamily="18" charset="0"/>
                <a:ea typeface="Cambria" panose="02040503050406030204" pitchFamily="18" charset="0"/>
              </a:rPr>
              <a:t>Preprocessing</a:t>
            </a:r>
            <a:endParaRPr lang="en-IN" b="0" dirty="0">
              <a:latin typeface="Cambria" panose="02040503050406030204" pitchFamily="18" charset="0"/>
              <a:ea typeface="Cambria" panose="02040503050406030204" pitchFamily="18" charset="0"/>
            </a:endParaRPr>
          </a:p>
        </p:txBody>
      </p:sp>
      <p:pic>
        <p:nvPicPr>
          <p:cNvPr id="9" name="Picture 8"/>
          <p:cNvPicPr>
            <a:picLocks noChangeAspect="1"/>
          </p:cNvPicPr>
          <p:nvPr/>
        </p:nvPicPr>
        <p:blipFill>
          <a:blip r:embed="rId2"/>
          <a:stretch>
            <a:fillRect/>
          </a:stretch>
        </p:blipFill>
        <p:spPr>
          <a:xfrm>
            <a:off x="0" y="3048119"/>
            <a:ext cx="8735160" cy="3461861"/>
          </a:xfrm>
          <a:prstGeom prst="rect">
            <a:avLst/>
          </a:prstGeom>
        </p:spPr>
      </p:pic>
      <p:sp>
        <p:nvSpPr>
          <p:cNvPr id="10" name="Rectangle 9"/>
          <p:cNvSpPr/>
          <p:nvPr/>
        </p:nvSpPr>
        <p:spPr>
          <a:xfrm>
            <a:off x="0" y="1321558"/>
            <a:ext cx="8993875" cy="1726561"/>
          </a:xfrm>
          <a:prstGeom prst="rect">
            <a:avLst/>
          </a:prstGeom>
          <a:noFill/>
          <a:ln>
            <a:noFill/>
          </a:ln>
        </p:spPr>
        <p:txBody>
          <a:bodyPr spcFirstLastPara="1" wrap="square" lIns="91425" tIns="45700" rIns="91425" bIns="45700" anchor="t" anchorCtr="0">
            <a:normAutofit/>
          </a:bodyPr>
          <a:lstStyle/>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Preprocessing the data for ML involves both data engineering and feature engineering</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Data engineering : process of converting raw data into prepared data.</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Feature engineering : tunes the prepared data to create the features that are expected by the ML model</a:t>
            </a:r>
            <a:endParaRPr lang="en-IN" sz="2000" dirty="0">
              <a:solidFill>
                <a:schemeClr val="dk1"/>
              </a:solidFill>
              <a:latin typeface="Cambria" panose="02040503050406030204" pitchFamily="18" charset="0"/>
              <a:ea typeface="Cambria" panose="02040503050406030204" pitchFamily="18" charset="0"/>
              <a:cs typeface="Calibri"/>
            </a:endParaRPr>
          </a:p>
        </p:txBody>
      </p:sp>
      <p:sp>
        <p:nvSpPr>
          <p:cNvPr id="11" name="Rectangle 10"/>
          <p:cNvSpPr/>
          <p:nvPr/>
        </p:nvSpPr>
        <p:spPr>
          <a:xfrm>
            <a:off x="0" y="6550223"/>
            <a:ext cx="3161443" cy="246221"/>
          </a:xfrm>
          <a:prstGeom prst="rect">
            <a:avLst/>
          </a:prstGeom>
        </p:spPr>
        <p:txBody>
          <a:bodyPr wrap="none">
            <a:spAutoFit/>
          </a:bodyPr>
          <a:lstStyle/>
          <a:p>
            <a:r>
              <a:rPr lang="en-IN" sz="1000" dirty="0"/>
              <a:t>https://www.tensorflow.org/tfx/guide/tft_bestpractices</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38</a:t>
            </a:fld>
            <a:r>
              <a:rPr lang="en-US" sz="1600" b="1" dirty="0">
                <a:latin typeface="Tahoma"/>
                <a:ea typeface="Tahoma"/>
                <a:cs typeface="Tahoma"/>
                <a:sym typeface="Tahoma"/>
              </a:rPr>
              <a:t>8</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CA5C574-B077-90B4-746C-47560DE63927}"/>
                  </a:ext>
                </a:extLst>
              </p14:cNvPr>
              <p14:cNvContentPartPr/>
              <p14:nvPr/>
            </p14:nvContentPartPr>
            <p14:xfrm>
              <a:off x="98640" y="1761840"/>
              <a:ext cx="7494120" cy="1324800"/>
            </p14:xfrm>
          </p:contentPart>
        </mc:Choice>
        <mc:Fallback xmlns="">
          <p:pic>
            <p:nvPicPr>
              <p:cNvPr id="2" name="Ink 1">
                <a:extLst>
                  <a:ext uri="{FF2B5EF4-FFF2-40B4-BE49-F238E27FC236}">
                    <a16:creationId xmlns:a16="http://schemas.microsoft.com/office/drawing/2014/main" id="{5CA5C574-B077-90B4-746C-47560DE63927}"/>
                  </a:ext>
                </a:extLst>
              </p:cNvPr>
              <p:cNvPicPr/>
              <p:nvPr/>
            </p:nvPicPr>
            <p:blipFill>
              <a:blip r:embed="rId4"/>
              <a:stretch>
                <a:fillRect/>
              </a:stretch>
            </p:blipFill>
            <p:spPr>
              <a:xfrm>
                <a:off x="89280" y="1752480"/>
                <a:ext cx="7512840" cy="1343520"/>
              </a:xfrm>
              <a:prstGeom prst="rect">
                <a:avLst/>
              </a:prstGeom>
            </p:spPr>
          </p:pic>
        </mc:Fallback>
      </mc:AlternateContent>
    </p:spTree>
    <p:extLst>
      <p:ext uri="{BB962C8B-B14F-4D97-AF65-F5344CB8AC3E}">
        <p14:creationId xmlns:p14="http://schemas.microsoft.com/office/powerpoint/2010/main" val="1194078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11575d78375_0_477"/>
          <p:cNvSpPr txBox="1">
            <a:spLocks noGrp="1"/>
          </p:cNvSpPr>
          <p:nvPr>
            <p:ph type="body" idx="1"/>
          </p:nvPr>
        </p:nvSpPr>
        <p:spPr>
          <a:xfrm>
            <a:off x="141027" y="1295400"/>
            <a:ext cx="6019800" cy="5159991"/>
          </a:xfrm>
          <a:prstGeom prst="rect">
            <a:avLst/>
          </a:prstGeom>
          <a:noFill/>
          <a:ln>
            <a:noFill/>
          </a:ln>
        </p:spPr>
        <p:txBody>
          <a:bodyPr spcFirstLastPara="1" wrap="square" lIns="91425" tIns="45700" rIns="91425" bIns="45700" anchor="t" anchorCtr="0">
            <a:normAutofit/>
          </a:bodyPr>
          <a:lstStyle/>
          <a:p>
            <a:pPr marL="0" lvl="0" indent="20637" algn="l" rtl="0">
              <a:lnSpc>
                <a:spcPct val="100000"/>
              </a:lnSpc>
              <a:spcBef>
                <a:spcPts val="306"/>
              </a:spcBef>
              <a:spcAft>
                <a:spcPts val="0"/>
              </a:spcAft>
              <a:buSzPct val="100000"/>
              <a:buNone/>
            </a:pPr>
            <a:r>
              <a:rPr lang="en-US" sz="1600" i="1" dirty="0">
                <a:latin typeface="Cambria" panose="02040503050406030204" pitchFamily="18" charset="0"/>
                <a:ea typeface="Cambria" panose="02040503050406030204" pitchFamily="18" charset="0"/>
              </a:rPr>
              <a:t>BITS WILP is in collaboration with multiple IT companies interested to upskill and level skill their employee through inducting them in tailored </a:t>
            </a:r>
            <a:r>
              <a:rPr lang="en-US" sz="1600" i="1" dirty="0" err="1">
                <a:latin typeface="Cambria" panose="02040503050406030204" pitchFamily="18" charset="0"/>
                <a:ea typeface="Cambria" panose="02040503050406030204" pitchFamily="18" charset="0"/>
              </a:rPr>
              <a:t>Mtech</a:t>
            </a:r>
            <a:r>
              <a:rPr lang="en-US" sz="1600" i="1" dirty="0">
                <a:latin typeface="Cambria" panose="02040503050406030204" pitchFamily="18" charset="0"/>
                <a:ea typeface="Cambria" panose="02040503050406030204" pitchFamily="18" charset="0"/>
              </a:rPr>
              <a:t>  AIML program. Over a year of successful completion , the student are yet to complete another one semester and enroll in Dissertation to complete the program with certification. </a:t>
            </a:r>
            <a:r>
              <a:rPr lang="en-US" sz="1600" b="1" i="1" dirty="0">
                <a:solidFill>
                  <a:schemeClr val="bg2"/>
                </a:solidFill>
                <a:latin typeface="Cambria" panose="02040503050406030204" pitchFamily="18" charset="0"/>
                <a:ea typeface="Cambria" panose="02040503050406030204" pitchFamily="18" charset="0"/>
              </a:rPr>
              <a:t>Students of similar academic background irrespective of the time of enrollment, seems to score more or less in same range in every semester</a:t>
            </a:r>
            <a:r>
              <a:rPr lang="en-US" sz="1600" i="1" dirty="0">
                <a:latin typeface="Cambria" panose="02040503050406030204" pitchFamily="18" charset="0"/>
                <a:ea typeface="Cambria" panose="02040503050406030204" pitchFamily="18" charset="0"/>
              </a:rPr>
              <a:t>. </a:t>
            </a:r>
            <a:r>
              <a:rPr lang="en-US" sz="1600" b="1" i="1" dirty="0">
                <a:latin typeface="Cambria" panose="02040503050406030204" pitchFamily="18" charset="0"/>
                <a:ea typeface="Cambria" panose="02040503050406030204" pitchFamily="18" charset="0"/>
              </a:rPr>
              <a:t>Accounting department requires to complete few academic year closure documentation for which , they would have to bill the collaborative organization based on the prospective no. of students who might be eligible for project semester</a:t>
            </a:r>
            <a:r>
              <a:rPr lang="en-US" sz="1600" i="1" dirty="0">
                <a:latin typeface="Cambria" panose="02040503050406030204" pitchFamily="18" charset="0"/>
                <a:ea typeface="Cambria" panose="02040503050406030204" pitchFamily="18" charset="0"/>
              </a:rPr>
              <a:t>. As of current semester the students have completed their exams but the process is pending for grading. As Data analyst help accounts team to get necessary information with the given available data across all the collaborative program.</a:t>
            </a:r>
          </a:p>
          <a:p>
            <a:pPr marL="0" lvl="0" indent="20637" algn="l" rtl="0">
              <a:lnSpc>
                <a:spcPct val="100000"/>
              </a:lnSpc>
              <a:spcBef>
                <a:spcPts val="306"/>
              </a:spcBef>
              <a:spcAft>
                <a:spcPts val="0"/>
              </a:spcAft>
              <a:buSzPct val="100000"/>
              <a:buNone/>
            </a:pPr>
            <a:endParaRPr lang="en-US" sz="1600" i="1" dirty="0">
              <a:latin typeface="Cambria" panose="02040503050406030204" pitchFamily="18" charset="0"/>
              <a:ea typeface="Cambria" panose="02040503050406030204" pitchFamily="18" charset="0"/>
            </a:endParaRPr>
          </a:p>
          <a:p>
            <a:pPr marL="0" lvl="0" indent="20637" algn="l" rtl="0">
              <a:lnSpc>
                <a:spcPct val="100000"/>
              </a:lnSpc>
              <a:spcBef>
                <a:spcPts val="306"/>
              </a:spcBef>
              <a:spcAft>
                <a:spcPts val="0"/>
              </a:spcAft>
              <a:buSzPct val="100000"/>
              <a:buNone/>
            </a:pPr>
            <a:endParaRPr sz="1600" dirty="0">
              <a:latin typeface="Cambria" panose="02040503050406030204" pitchFamily="18" charset="0"/>
              <a:ea typeface="Cambria" panose="02040503050406030204" pitchFamily="18" charset="0"/>
            </a:endParaRPr>
          </a:p>
          <a:p>
            <a:pPr marL="342900" marR="0" lvl="0" indent="-342900" algn="l" rtl="0">
              <a:lnSpc>
                <a:spcPct val="100000"/>
              </a:lnSpc>
              <a:spcBef>
                <a:spcPts val="306"/>
              </a:spcBef>
              <a:spcAft>
                <a:spcPts val="0"/>
              </a:spcAft>
              <a:buClr>
                <a:srgbClr val="101141"/>
              </a:buClr>
              <a:buSzPct val="100000"/>
              <a:buFont typeface="Arial"/>
              <a:buNone/>
            </a:pPr>
            <a:r>
              <a:rPr lang="en-US" sz="1600" i="1" dirty="0">
                <a:latin typeface="Cambria" panose="02040503050406030204" pitchFamily="18" charset="0"/>
                <a:ea typeface="Cambria" panose="02040503050406030204" pitchFamily="18" charset="0"/>
              </a:rPr>
              <a:t>       </a:t>
            </a:r>
          </a:p>
          <a:p>
            <a:pPr marL="342900" marR="0" lvl="0" indent="-342900" algn="l" rtl="0">
              <a:lnSpc>
                <a:spcPct val="100000"/>
              </a:lnSpc>
              <a:spcBef>
                <a:spcPts val="306"/>
              </a:spcBef>
              <a:spcAft>
                <a:spcPts val="0"/>
              </a:spcAft>
              <a:buClr>
                <a:srgbClr val="101141"/>
              </a:buClr>
              <a:buSzPct val="100000"/>
              <a:buFont typeface="Arial"/>
              <a:buNone/>
            </a:pPr>
            <a:endParaRPr sz="1600" dirty="0">
              <a:latin typeface="Cambria" panose="02040503050406030204" pitchFamily="18" charset="0"/>
              <a:ea typeface="Cambria" panose="02040503050406030204" pitchFamily="18" charset="0"/>
            </a:endParaRPr>
          </a:p>
        </p:txBody>
      </p:sp>
      <p:sp>
        <p:nvSpPr>
          <p:cNvPr id="831" name="Google Shape;831;g11575d78375_0_477"/>
          <p:cNvSpPr txBox="1">
            <a:spLocks noGrp="1"/>
          </p:cNvSpPr>
          <p:nvPr>
            <p:ph type="body" idx="2"/>
          </p:nvPr>
        </p:nvSpPr>
        <p:spPr>
          <a:xfrm>
            <a:off x="304800" y="400734"/>
            <a:ext cx="6324600" cy="64633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832" name="Google Shape;832;g11575d78375_0_47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5" name="Rectangle 4"/>
          <p:cNvSpPr/>
          <p:nvPr/>
        </p:nvSpPr>
        <p:spPr>
          <a:xfrm>
            <a:off x="304799" y="5541668"/>
            <a:ext cx="5918579" cy="1054135"/>
          </a:xfrm>
          <a:prstGeom prst="rect">
            <a:avLst/>
          </a:prstGeom>
        </p:spPr>
        <p:txBody>
          <a:bodyPr wrap="square">
            <a:spAutoFit/>
          </a:bodyPr>
          <a:lstStyle/>
          <a:p>
            <a:pPr lvl="0"/>
            <a:r>
              <a:rPr lang="en-US" sz="2000" b="1" dirty="0">
                <a:solidFill>
                  <a:srgbClr val="002060"/>
                </a:solidFill>
                <a:latin typeface="Cambria" panose="02040503050406030204" pitchFamily="18" charset="0"/>
                <a:ea typeface="Cambria" panose="02040503050406030204" pitchFamily="18" charset="0"/>
              </a:rPr>
              <a:t>Challenge 1 : Insufficient Training Data. </a:t>
            </a:r>
            <a:endParaRPr lang="en-US" sz="2000" b="1" dirty="0">
              <a:latin typeface="Cambria" panose="02040503050406030204" pitchFamily="18" charset="0"/>
              <a:ea typeface="Cambria" panose="02040503050406030204" pitchFamily="18" charset="0"/>
            </a:endParaRPr>
          </a:p>
          <a:p>
            <a:pPr lvl="0"/>
            <a:r>
              <a:rPr lang="en-US" sz="2000" b="1" dirty="0">
                <a:solidFill>
                  <a:srgbClr val="002060"/>
                </a:solidFill>
                <a:latin typeface="Cambria" panose="02040503050406030204" pitchFamily="18" charset="0"/>
                <a:ea typeface="Cambria" panose="02040503050406030204" pitchFamily="18" charset="0"/>
              </a:rPr>
              <a:t>Idea : Trade-off      Algorithm vs Data readiness</a:t>
            </a:r>
            <a:endParaRPr lang="en-US" sz="2000" b="1" dirty="0">
              <a:latin typeface="Cambria" panose="02040503050406030204" pitchFamily="18" charset="0"/>
              <a:ea typeface="Cambria" panose="02040503050406030204" pitchFamily="18" charset="0"/>
            </a:endParaRPr>
          </a:p>
          <a:p>
            <a:pPr marL="342900" lvl="0" indent="-342900">
              <a:spcBef>
                <a:spcPts val="306"/>
              </a:spcBef>
              <a:buClr>
                <a:srgbClr val="101141"/>
              </a:buClr>
              <a:buSzPct val="100000"/>
            </a:pPr>
            <a:endParaRPr lang="en-US" sz="2000" b="1" i="1" dirty="0">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39</a:t>
            </a:fld>
            <a:r>
              <a:rPr lang="en-US" sz="1600" b="1" dirty="0">
                <a:latin typeface="Tahoma"/>
                <a:ea typeface="Tahoma"/>
                <a:cs typeface="Tahoma"/>
                <a:sym typeface="Tahoma"/>
              </a:rPr>
              <a:t>9</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0255F91-3131-158F-682A-122E46196BF6}"/>
                  </a:ext>
                </a:extLst>
              </p14:cNvPr>
              <p14:cNvContentPartPr/>
              <p14:nvPr/>
            </p14:nvContentPartPr>
            <p14:xfrm>
              <a:off x="986400" y="681480"/>
              <a:ext cx="7077960" cy="5675040"/>
            </p14:xfrm>
          </p:contentPart>
        </mc:Choice>
        <mc:Fallback xmlns="">
          <p:pic>
            <p:nvPicPr>
              <p:cNvPr id="2" name="Ink 1">
                <a:extLst>
                  <a:ext uri="{FF2B5EF4-FFF2-40B4-BE49-F238E27FC236}">
                    <a16:creationId xmlns:a16="http://schemas.microsoft.com/office/drawing/2014/main" id="{40255F91-3131-158F-682A-122E46196BF6}"/>
                  </a:ext>
                </a:extLst>
              </p:cNvPr>
              <p:cNvPicPr/>
              <p:nvPr/>
            </p:nvPicPr>
            <p:blipFill>
              <a:blip r:embed="rId4"/>
              <a:stretch>
                <a:fillRect/>
              </a:stretch>
            </p:blipFill>
            <p:spPr>
              <a:xfrm>
                <a:off x="977040" y="672120"/>
                <a:ext cx="7096680" cy="5693760"/>
              </a:xfrm>
              <a:prstGeom prst="rect">
                <a:avLst/>
              </a:prstGeom>
            </p:spPr>
          </p:pic>
        </mc:Fallback>
      </mc:AlternateContent>
    </p:spTree>
    <p:extLst>
      <p:ext uri="{BB962C8B-B14F-4D97-AF65-F5344CB8AC3E}">
        <p14:creationId xmlns:p14="http://schemas.microsoft.com/office/powerpoint/2010/main" val="102769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41"/>
          <p:cNvSpPr txBox="1">
            <a:spLocks noGrp="1"/>
          </p:cNvSpPr>
          <p:nvPr>
            <p:ph type="title"/>
          </p:nvPr>
        </p:nvSpPr>
        <p:spPr>
          <a:xfrm>
            <a:off x="189685" y="385168"/>
            <a:ext cx="612068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Summary : Types of Learning</a:t>
            </a:r>
            <a:endParaRPr sz="2400" b="1">
              <a:latin typeface="Arial"/>
              <a:ea typeface="Arial"/>
              <a:cs typeface="Arial"/>
              <a:sym typeface="Arial"/>
            </a:endParaRPr>
          </a:p>
        </p:txBody>
      </p:sp>
      <p:pic>
        <p:nvPicPr>
          <p:cNvPr id="1874" name="Google Shape;1874;p41" descr="https://miro.medium.com/max/700/1*ZCeOEBhvEVLmwCh7vr2RVA.png"/>
          <p:cNvPicPr preferRelativeResize="0">
            <a:picLocks noGrp="1"/>
          </p:cNvPicPr>
          <p:nvPr>
            <p:ph type="body" idx="1"/>
          </p:nvPr>
        </p:nvPicPr>
        <p:blipFill rotWithShape="1">
          <a:blip r:embed="rId3">
            <a:alphaModFix/>
          </a:blip>
          <a:srcRect/>
          <a:stretch/>
        </p:blipFill>
        <p:spPr>
          <a:xfrm>
            <a:off x="-35417" y="1524000"/>
            <a:ext cx="9094032" cy="3962400"/>
          </a:xfrm>
          <a:prstGeom prst="rect">
            <a:avLst/>
          </a:prstGeom>
          <a:noFill/>
          <a:ln>
            <a:noFill/>
          </a:ln>
        </p:spPr>
      </p:pic>
      <p:sp>
        <p:nvSpPr>
          <p:cNvPr id="1875" name="Google Shape;1875;p41"/>
          <p:cNvSpPr/>
          <p:nvPr/>
        </p:nvSpPr>
        <p:spPr>
          <a:xfrm>
            <a:off x="174445" y="6642556"/>
            <a:ext cx="8534400"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a:ln>
                  <a:noFill/>
                </a:ln>
                <a:solidFill>
                  <a:srgbClr val="000000"/>
                </a:solidFill>
                <a:effectLst/>
                <a:uLnTx/>
                <a:uFillTx/>
                <a:latin typeface="Tahoma"/>
                <a:ea typeface="Tahoma"/>
                <a:cs typeface="Tahoma"/>
                <a:sym typeface="Tahoma"/>
              </a:rPr>
              <a:t>Image courtesy:  https://towardsdatascience.com/types-of-machine-learning-algorithms-you-should-know-953a08248861</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4</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08FAE7-4489-12A2-8A1D-7E3D36099EE5}"/>
                  </a:ext>
                </a:extLst>
              </p14:cNvPr>
              <p14:cNvContentPartPr/>
              <p14:nvPr/>
            </p14:nvContentPartPr>
            <p14:xfrm>
              <a:off x="419760" y="2229120"/>
              <a:ext cx="8107560" cy="2181600"/>
            </p14:xfrm>
          </p:contentPart>
        </mc:Choice>
        <mc:Fallback xmlns="">
          <p:pic>
            <p:nvPicPr>
              <p:cNvPr id="3" name="Ink 2">
                <a:extLst>
                  <a:ext uri="{FF2B5EF4-FFF2-40B4-BE49-F238E27FC236}">
                    <a16:creationId xmlns:a16="http://schemas.microsoft.com/office/drawing/2014/main" id="{6808FAE7-4489-12A2-8A1D-7E3D36099EE5}"/>
                  </a:ext>
                </a:extLst>
              </p:cNvPr>
              <p:cNvPicPr/>
              <p:nvPr/>
            </p:nvPicPr>
            <p:blipFill>
              <a:blip r:embed="rId5"/>
              <a:stretch>
                <a:fillRect/>
              </a:stretch>
            </p:blipFill>
            <p:spPr>
              <a:xfrm>
                <a:off x="410400" y="2219760"/>
                <a:ext cx="8126280" cy="2200320"/>
              </a:xfrm>
              <a:prstGeom prst="rect">
                <a:avLst/>
              </a:prstGeom>
            </p:spPr>
          </p:pic>
        </mc:Fallback>
      </mc:AlternateContent>
    </p:spTree>
    <p:extLst>
      <p:ext uri="{BB962C8B-B14F-4D97-AF65-F5344CB8AC3E}">
        <p14:creationId xmlns:p14="http://schemas.microsoft.com/office/powerpoint/2010/main" val="2873447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3773" y="1418230"/>
            <a:ext cx="8980227" cy="5187286"/>
          </a:xfrm>
          <a:noFill/>
          <a:ln>
            <a:noFill/>
          </a:ln>
        </p:spPr>
        <p:txBody>
          <a:bodyPr spcFirstLastPara="1" wrap="square" lIns="91425" tIns="45700" rIns="91425" bIns="45700" anchor="t" anchorCtr="0">
            <a:noAutofit/>
          </a:bodyPr>
          <a:lstStyle/>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Data Aggregation</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Data cleansing</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Instances selection and partitioning</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Feature tuning</a:t>
            </a:r>
          </a:p>
          <a:p>
            <a:pPr indent="-342900">
              <a:lnSpc>
                <a:spcPct val="150000"/>
              </a:lnSpc>
              <a:spcBef>
                <a:spcPts val="360"/>
              </a:spcBef>
              <a:buClr>
                <a:schemeClr val="dk1"/>
              </a:buClr>
              <a:buSzPts val="1800"/>
              <a:buChar char="•"/>
            </a:pPr>
            <a:endParaRPr lang="en-IN" dirty="0">
              <a:latin typeface="Cambria" panose="02040503050406030204" pitchFamily="18" charset="0"/>
              <a:ea typeface="Cambria" panose="02040503050406030204" pitchFamily="18" charset="0"/>
              <a:sym typeface="Calibri"/>
            </a:endParaRPr>
          </a:p>
        </p:txBody>
      </p:sp>
      <p:sp>
        <p:nvSpPr>
          <p:cNvPr id="5" name="Text Placeholder 4"/>
          <p:cNvSpPr>
            <a:spLocks noGrp="1"/>
          </p:cNvSpPr>
          <p:nvPr>
            <p:ph type="body" idx="2"/>
          </p:nvPr>
        </p:nvSpPr>
        <p:spPr/>
        <p:txBody>
          <a:bodyPr/>
          <a:lstStyle/>
          <a:p>
            <a:r>
              <a:rPr lang="en-IN" b="0" dirty="0">
                <a:latin typeface="Cambria" panose="02040503050406030204" pitchFamily="18" charset="0"/>
                <a:ea typeface="Cambria" panose="02040503050406030204" pitchFamily="18" charset="0"/>
              </a:rPr>
              <a:t>Data Pre-processing</a:t>
            </a:r>
            <a:endParaRPr lang="en-IN" dirty="0"/>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40</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022986C-6820-55CE-BDA6-849C13F59EE5}"/>
                  </a:ext>
                </a:extLst>
              </p14:cNvPr>
              <p14:cNvContentPartPr/>
              <p14:nvPr/>
            </p14:nvContentPartPr>
            <p14:xfrm>
              <a:off x="2632320" y="1080000"/>
              <a:ext cx="1333440" cy="137520"/>
            </p14:xfrm>
          </p:contentPart>
        </mc:Choice>
        <mc:Fallback xmlns="">
          <p:pic>
            <p:nvPicPr>
              <p:cNvPr id="2" name="Ink 1">
                <a:extLst>
                  <a:ext uri="{FF2B5EF4-FFF2-40B4-BE49-F238E27FC236}">
                    <a16:creationId xmlns:a16="http://schemas.microsoft.com/office/drawing/2014/main" id="{F022986C-6820-55CE-BDA6-849C13F59EE5}"/>
                  </a:ext>
                </a:extLst>
              </p:cNvPr>
              <p:cNvPicPr/>
              <p:nvPr/>
            </p:nvPicPr>
            <p:blipFill>
              <a:blip r:embed="rId3"/>
              <a:stretch>
                <a:fillRect/>
              </a:stretch>
            </p:blipFill>
            <p:spPr>
              <a:xfrm>
                <a:off x="2622960" y="1070640"/>
                <a:ext cx="1352160" cy="156240"/>
              </a:xfrm>
              <a:prstGeom prst="rect">
                <a:avLst/>
              </a:prstGeom>
            </p:spPr>
          </p:pic>
        </mc:Fallback>
      </mc:AlternateContent>
    </p:spTree>
    <p:extLst>
      <p:ext uri="{BB962C8B-B14F-4D97-AF65-F5344CB8AC3E}">
        <p14:creationId xmlns:p14="http://schemas.microsoft.com/office/powerpoint/2010/main" val="303820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5"/>
          <p:cNvSpPr>
            <a:spLocks noGrp="1"/>
          </p:cNvSpPr>
          <p:nvPr>
            <p:ph idx="1"/>
          </p:nvPr>
        </p:nvSpPr>
        <p:spPr>
          <a:xfrm>
            <a:off x="304800" y="1493838"/>
            <a:ext cx="8229600" cy="2163762"/>
          </a:xfrm>
        </p:spPr>
        <p:txBody>
          <a:bodyPr/>
          <a:lstStyle/>
          <a:p>
            <a:pPr fontAlgn="base">
              <a:spcAft>
                <a:spcPct val="0"/>
              </a:spcAft>
              <a:buFont typeface="Arial" pitchFamily="34" charset="0"/>
              <a:buChar char="•"/>
            </a:pPr>
            <a:r>
              <a:rPr lang="en-US" altLang="en-US"/>
              <a:t>Consider a data set consisting of transactions (data objects) recording the daily sales of  products in various store locations (Minneapolis, Chicago, Paris, ...) for different days over  the course of a year</a:t>
            </a:r>
          </a:p>
          <a:p>
            <a:pPr fontAlgn="base">
              <a:spcAft>
                <a:spcPct val="0"/>
              </a:spcAft>
              <a:buFont typeface="Arial" pitchFamily="34" charset="0"/>
              <a:buChar char="•"/>
            </a:pPr>
            <a:r>
              <a:rPr lang="en-US" altLang="en-US">
                <a:solidFill>
                  <a:srgbClr val="C00000"/>
                </a:solidFill>
              </a:rPr>
              <a:t>How can we aggregate this data?</a:t>
            </a:r>
          </a:p>
          <a:p>
            <a:pPr fontAlgn="base">
              <a:spcAft>
                <a:spcPct val="0"/>
              </a:spcAft>
              <a:buFont typeface="Arial" pitchFamily="34" charset="0"/>
              <a:buChar char="•"/>
            </a:pPr>
            <a:endParaRPr lang="en-IN" altLang="en-US"/>
          </a:p>
        </p:txBody>
      </p:sp>
      <p:sp>
        <p:nvSpPr>
          <p:cNvPr id="7" name="Content Placeholder 6"/>
          <p:cNvSpPr>
            <a:spLocks noGrp="1"/>
          </p:cNvSpPr>
          <p:nvPr>
            <p:ph sz="quarter" idx="10"/>
          </p:nvPr>
        </p:nvSpPr>
        <p:spPr>
          <a:xfrm>
            <a:off x="304800" y="152400"/>
            <a:ext cx="83820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IN" b="0" dirty="0">
                <a:solidFill>
                  <a:schemeClr val="dk1"/>
                </a:solidFill>
                <a:cs typeface="Arial"/>
              </a:rPr>
              <a:t>Data Aggregation</a:t>
            </a:r>
          </a:p>
        </p:txBody>
      </p:sp>
      <p:pic>
        <p:nvPicPr>
          <p:cNvPr id="57348"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600"/>
            <a:ext cx="80010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41</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8C9085A-91CB-CAF2-0C0F-5E22B5C758B0}"/>
                  </a:ext>
                </a:extLst>
              </p14:cNvPr>
              <p14:cNvContentPartPr/>
              <p14:nvPr/>
            </p14:nvContentPartPr>
            <p14:xfrm>
              <a:off x="1427760" y="3141720"/>
              <a:ext cx="6550560" cy="2602080"/>
            </p14:xfrm>
          </p:contentPart>
        </mc:Choice>
        <mc:Fallback xmlns="">
          <p:pic>
            <p:nvPicPr>
              <p:cNvPr id="2" name="Ink 1">
                <a:extLst>
                  <a:ext uri="{FF2B5EF4-FFF2-40B4-BE49-F238E27FC236}">
                    <a16:creationId xmlns:a16="http://schemas.microsoft.com/office/drawing/2014/main" id="{28C9085A-91CB-CAF2-0C0F-5E22B5C758B0}"/>
                  </a:ext>
                </a:extLst>
              </p:cNvPr>
              <p:cNvPicPr/>
              <p:nvPr/>
            </p:nvPicPr>
            <p:blipFill>
              <a:blip r:embed="rId4"/>
              <a:stretch>
                <a:fillRect/>
              </a:stretch>
            </p:blipFill>
            <p:spPr>
              <a:xfrm>
                <a:off x="1418400" y="3132360"/>
                <a:ext cx="6569280" cy="2620800"/>
              </a:xfrm>
              <a:prstGeom prst="rect">
                <a:avLst/>
              </a:prstGeom>
            </p:spPr>
          </p:pic>
        </mc:Fallback>
      </mc:AlternateContent>
    </p:spTree>
    <p:extLst>
      <p:ext uri="{BB962C8B-B14F-4D97-AF65-F5344CB8AC3E}">
        <p14:creationId xmlns:p14="http://schemas.microsoft.com/office/powerpoint/2010/main" val="2879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39" y="2572871"/>
            <a:ext cx="726598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txBox="1"/>
          <p:nvPr/>
        </p:nvSpPr>
        <p:spPr>
          <a:xfrm>
            <a:off x="152400" y="6642100"/>
            <a:ext cx="3438525" cy="103188"/>
          </a:xfrm>
          <a:prstGeom prst="rect">
            <a:avLst/>
          </a:prstGeom>
        </p:spPr>
        <p:txBody>
          <a:bodyPr lIns="0" tIns="0" rIns="0" bIns="0">
            <a:spAutoFit/>
          </a:bodyPr>
          <a:lstStyle/>
          <a:p>
            <a:pPr marL="11206">
              <a:lnSpc>
                <a:spcPts val="777"/>
              </a:lnSpc>
              <a:defRPr/>
            </a:pPr>
            <a:r>
              <a:rPr sz="1050" spc="9" dirty="0">
                <a:latin typeface="Calibri"/>
                <a:cs typeface="Calibri"/>
              </a:rPr>
              <a:t>Source:</a:t>
            </a:r>
            <a:r>
              <a:rPr sz="1050" spc="-9" dirty="0">
                <a:latin typeface="Calibri"/>
                <a:cs typeface="Calibri"/>
              </a:rPr>
              <a:t> </a:t>
            </a:r>
            <a:r>
              <a:rPr sz="1050" spc="9" dirty="0">
                <a:latin typeface="Calibri"/>
                <a:cs typeface="Calibri"/>
              </a:rPr>
              <a:t>Python</a:t>
            </a:r>
            <a:r>
              <a:rPr sz="1050" spc="-4" dirty="0">
                <a:latin typeface="Calibri"/>
                <a:cs typeface="Calibri"/>
              </a:rPr>
              <a:t> </a:t>
            </a:r>
            <a:r>
              <a:rPr sz="1050" spc="4" dirty="0">
                <a:latin typeface="Calibri"/>
                <a:cs typeface="Calibri"/>
              </a:rPr>
              <a:t>for</a:t>
            </a:r>
            <a:r>
              <a:rPr sz="1050" spc="-9" dirty="0">
                <a:latin typeface="Calibri"/>
                <a:cs typeface="Calibri"/>
              </a:rPr>
              <a:t> </a:t>
            </a:r>
            <a:r>
              <a:rPr sz="1050" spc="9" dirty="0">
                <a:latin typeface="Calibri"/>
                <a:cs typeface="Calibri"/>
              </a:rPr>
              <a:t>Data</a:t>
            </a:r>
            <a:r>
              <a:rPr sz="1050" spc="-4" dirty="0">
                <a:latin typeface="Calibri"/>
                <a:cs typeface="Calibri"/>
              </a:rPr>
              <a:t> </a:t>
            </a:r>
            <a:r>
              <a:rPr sz="1050" spc="4" dirty="0">
                <a:latin typeface="Calibri"/>
                <a:cs typeface="Calibri"/>
              </a:rPr>
              <a:t>Analytics</a:t>
            </a:r>
            <a:r>
              <a:rPr sz="1050" spc="-9" dirty="0">
                <a:latin typeface="Calibri"/>
                <a:cs typeface="Calibri"/>
              </a:rPr>
              <a:t> </a:t>
            </a:r>
            <a:r>
              <a:rPr sz="1050" spc="9" dirty="0">
                <a:latin typeface="Calibri"/>
                <a:cs typeface="Calibri"/>
              </a:rPr>
              <a:t>by</a:t>
            </a:r>
            <a:r>
              <a:rPr sz="1050" spc="-4" dirty="0">
                <a:latin typeface="Calibri"/>
                <a:cs typeface="Calibri"/>
              </a:rPr>
              <a:t> </a:t>
            </a:r>
            <a:r>
              <a:rPr sz="1050" spc="9" dirty="0">
                <a:latin typeface="Calibri"/>
                <a:cs typeface="Calibri"/>
              </a:rPr>
              <a:t>Fabio</a:t>
            </a:r>
            <a:r>
              <a:rPr sz="1050" spc="-9" dirty="0">
                <a:latin typeface="Calibri"/>
                <a:cs typeface="Calibri"/>
              </a:rPr>
              <a:t> </a:t>
            </a:r>
            <a:r>
              <a:rPr sz="1050" spc="4" dirty="0">
                <a:latin typeface="Calibri"/>
                <a:cs typeface="Calibri"/>
              </a:rPr>
              <a:t>Nelli</a:t>
            </a:r>
            <a:endParaRPr sz="1050" dirty="0">
              <a:latin typeface="Calibri"/>
              <a:cs typeface="Calibri"/>
            </a:endParaRPr>
          </a:p>
        </p:txBody>
      </p:sp>
      <p:sp>
        <p:nvSpPr>
          <p:cNvPr id="7" name="Content Placeholder 6"/>
          <p:cNvSpPr>
            <a:spLocks noGrp="1"/>
          </p:cNvSpPr>
          <p:nvPr>
            <p:ph sz="quarter" idx="10"/>
          </p:nvPr>
        </p:nvSpPr>
        <p:spPr>
          <a:xfrm>
            <a:off x="7938" y="0"/>
            <a:ext cx="86106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rPr>
              <a:t>Data Aggregation </a:t>
            </a:r>
            <a:endParaRPr lang="en-IN" b="0" dirty="0">
              <a:solidFill>
                <a:schemeClr val="dk1"/>
              </a:solidFill>
              <a:cs typeface="Arial"/>
            </a:endParaRPr>
          </a:p>
        </p:txBody>
      </p:sp>
      <p:sp>
        <p:nvSpPr>
          <p:cNvPr id="2" name="Rectangle 1"/>
          <p:cNvSpPr/>
          <p:nvPr/>
        </p:nvSpPr>
        <p:spPr>
          <a:xfrm>
            <a:off x="7938" y="1536656"/>
            <a:ext cx="4572000" cy="830997"/>
          </a:xfrm>
          <a:prstGeom prst="rect">
            <a:avLst/>
          </a:prstGeom>
        </p:spPr>
        <p:txBody>
          <a:bodyPr>
            <a:spAutoFit/>
          </a:bodyPr>
          <a:lstStyle/>
          <a:p>
            <a:pPr marL="457200" indent="-228600" eaLnBrk="0" fontAlgn="base" hangingPunct="0">
              <a:spcBef>
                <a:spcPct val="0"/>
              </a:spcBef>
              <a:spcAft>
                <a:spcPct val="0"/>
              </a:spcAft>
              <a:buFont typeface="Calibri"/>
            </a:pPr>
            <a:r>
              <a:rPr lang="en-US" sz="2400" dirty="0">
                <a:solidFill>
                  <a:schemeClr val="dk1"/>
                </a:solidFill>
                <a:latin typeface="Cambria" panose="02040503050406030204" pitchFamily="18" charset="0"/>
                <a:ea typeface="Cambria" panose="02040503050406030204" pitchFamily="18" charset="0"/>
              </a:rPr>
              <a:t>Python Group By Example</a:t>
            </a:r>
          </a:p>
          <a:p>
            <a:pPr marL="457200" indent="-228600" eaLnBrk="0" fontAlgn="base" hangingPunct="0">
              <a:spcBef>
                <a:spcPct val="0"/>
              </a:spcBef>
              <a:spcAft>
                <a:spcPct val="0"/>
              </a:spcAft>
              <a:buFont typeface="Calibri"/>
            </a:pPr>
            <a:endParaRPr lang="en-IN" sz="2400" dirty="0">
              <a:solidFill>
                <a:schemeClr val="dk1"/>
              </a:solidFill>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42</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8C1E6BF-CCF6-0764-38B5-3D71AF1FA99A}"/>
                  </a:ext>
                </a:extLst>
              </p14:cNvPr>
              <p14:cNvContentPartPr/>
              <p14:nvPr/>
            </p14:nvContentPartPr>
            <p14:xfrm>
              <a:off x="2435040" y="2837520"/>
              <a:ext cx="5594760" cy="3004920"/>
            </p14:xfrm>
          </p:contentPart>
        </mc:Choice>
        <mc:Fallback xmlns="">
          <p:pic>
            <p:nvPicPr>
              <p:cNvPr id="3" name="Ink 2">
                <a:extLst>
                  <a:ext uri="{FF2B5EF4-FFF2-40B4-BE49-F238E27FC236}">
                    <a16:creationId xmlns:a16="http://schemas.microsoft.com/office/drawing/2014/main" id="{F8C1E6BF-CCF6-0764-38B5-3D71AF1FA99A}"/>
                  </a:ext>
                </a:extLst>
              </p:cNvPr>
              <p:cNvPicPr/>
              <p:nvPr/>
            </p:nvPicPr>
            <p:blipFill>
              <a:blip r:embed="rId4"/>
              <a:stretch>
                <a:fillRect/>
              </a:stretch>
            </p:blipFill>
            <p:spPr>
              <a:xfrm>
                <a:off x="2425680" y="2828160"/>
                <a:ext cx="5613480" cy="3023640"/>
              </a:xfrm>
              <a:prstGeom prst="rect">
                <a:avLst/>
              </a:prstGeom>
            </p:spPr>
          </p:pic>
        </mc:Fallback>
      </mc:AlternateContent>
    </p:spTree>
    <p:extLst>
      <p:ext uri="{BB962C8B-B14F-4D97-AF65-F5344CB8AC3E}">
        <p14:creationId xmlns:p14="http://schemas.microsoft.com/office/powerpoint/2010/main" val="3427613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20800"/>
            <a:ext cx="8915400" cy="5440363"/>
          </a:xfrm>
          <a:noFill/>
          <a:ln>
            <a:noFill/>
          </a:ln>
        </p:spPr>
        <p:txBody>
          <a:bodyPr spcFirstLastPara="1" wrap="square" lIns="91425" tIns="45700" rIns="91425" bIns="45700" anchor="t" anchorCtr="0">
            <a:normAutofit/>
          </a:bodyPr>
          <a:lstStyle/>
          <a:p>
            <a:pPr marL="514350" indent="-285750">
              <a:spcBef>
                <a:spcPts val="480"/>
              </a:spcBef>
              <a:buSzPts val="2400"/>
              <a:buChar char="•"/>
            </a:pPr>
            <a:r>
              <a:rPr lang="en-US" dirty="0">
                <a:cs typeface="Arial"/>
                <a:sym typeface="Arial"/>
              </a:rPr>
              <a:t>Removing or correcting records of corrupted or invalid values from raw data</a:t>
            </a:r>
          </a:p>
          <a:p>
            <a:pPr marL="914400" lvl="1" indent="-330200">
              <a:spcBef>
                <a:spcPts val="320"/>
              </a:spcBef>
              <a:buClr>
                <a:schemeClr val="dk1"/>
              </a:buClr>
              <a:buSzPts val="1600"/>
              <a:buFont typeface="Arial"/>
            </a:pPr>
            <a:r>
              <a:rPr lang="en-US" altLang="en-US" sz="2400" dirty="0">
                <a:cs typeface="Arial"/>
                <a:sym typeface="Arial"/>
              </a:rPr>
              <a:t>NOISY: containing noise, errors, or outliers .</a:t>
            </a:r>
          </a:p>
          <a:p>
            <a:pPr lvl="3" indent="-342900">
              <a:spcBef>
                <a:spcPts val="360"/>
              </a:spcBef>
              <a:buSzPts val="1800"/>
            </a:pPr>
            <a:r>
              <a:rPr lang="en-US" altLang="en-US" dirty="0">
                <a:latin typeface="Calibri"/>
                <a:ea typeface="Calibri"/>
                <a:cs typeface="Calibri"/>
              </a:rPr>
              <a:t>e.g., Salary=“−10” (an error)</a:t>
            </a:r>
          </a:p>
          <a:p>
            <a:pPr marL="914400" lvl="1" indent="-330200">
              <a:spcBef>
                <a:spcPts val="320"/>
              </a:spcBef>
              <a:buClr>
                <a:schemeClr val="dk1"/>
              </a:buClr>
              <a:buSzPts val="1600"/>
              <a:buFont typeface="Arial"/>
            </a:pPr>
            <a:r>
              <a:rPr lang="en-US" altLang="en-US" sz="2400" dirty="0">
                <a:cs typeface="Arial"/>
                <a:sym typeface="Arial"/>
              </a:rPr>
              <a:t>INCONSISTENT: containing discrepancies in codes or names, e.g.,</a:t>
            </a:r>
          </a:p>
          <a:p>
            <a:pPr lvl="3" indent="-342900">
              <a:spcBef>
                <a:spcPts val="360"/>
              </a:spcBef>
              <a:buSzPts val="1800"/>
            </a:pPr>
            <a:r>
              <a:rPr lang="en-US" altLang="en-US" dirty="0">
                <a:latin typeface="Calibri"/>
                <a:ea typeface="Calibri"/>
                <a:cs typeface="Calibri"/>
              </a:rPr>
              <a:t>Age=“42”, Birthday=“03/07/2010”</a:t>
            </a:r>
          </a:p>
          <a:p>
            <a:pPr lvl="3" indent="-342900">
              <a:spcBef>
                <a:spcPts val="360"/>
              </a:spcBef>
              <a:buSzPts val="1800"/>
            </a:pPr>
            <a:r>
              <a:rPr lang="en-US" altLang="en-US" dirty="0">
                <a:latin typeface="Calibri"/>
                <a:ea typeface="Calibri"/>
                <a:cs typeface="Calibri"/>
              </a:rPr>
              <a:t>Was rating “1, 2, 3”, now rating “A, B, C”</a:t>
            </a:r>
          </a:p>
          <a:p>
            <a:pPr lvl="3" indent="-342900">
              <a:spcBef>
                <a:spcPts val="360"/>
              </a:spcBef>
              <a:buSzPts val="1800"/>
            </a:pPr>
            <a:r>
              <a:rPr lang="en-US" altLang="en-US" dirty="0">
                <a:latin typeface="Calibri"/>
                <a:ea typeface="Calibri"/>
                <a:cs typeface="Calibri"/>
              </a:rPr>
              <a:t>discrepancy between duplicate records</a:t>
            </a:r>
          </a:p>
          <a:p>
            <a:pPr marL="914400" lvl="1" indent="-330200">
              <a:spcBef>
                <a:spcPts val="320"/>
              </a:spcBef>
              <a:buClr>
                <a:schemeClr val="dk1"/>
              </a:buClr>
              <a:buSzPts val="1600"/>
              <a:buFont typeface="Arial"/>
            </a:pPr>
            <a:r>
              <a:rPr lang="en-US" altLang="en-US" sz="2400" dirty="0">
                <a:cs typeface="Arial"/>
                <a:sym typeface="Arial"/>
              </a:rPr>
              <a:t>INTENTIONAL (e.g., disguised missing data)</a:t>
            </a:r>
          </a:p>
          <a:p>
            <a:pPr lvl="3" indent="-342900">
              <a:spcBef>
                <a:spcPts val="360"/>
              </a:spcBef>
              <a:buSzPts val="1800"/>
            </a:pPr>
            <a:r>
              <a:rPr lang="en-US" altLang="en-US" dirty="0">
                <a:latin typeface="Calibri"/>
                <a:ea typeface="Calibri"/>
                <a:cs typeface="Calibri"/>
              </a:rPr>
              <a:t>Jan. 1 as everyone’s birthday</a:t>
            </a:r>
          </a:p>
          <a:p>
            <a:pPr marL="514350" lvl="1">
              <a:spcBef>
                <a:spcPts val="480"/>
              </a:spcBef>
              <a:buClr>
                <a:srgbClr val="101141"/>
              </a:buClr>
              <a:buSzPts val="2400"/>
              <a:buFont typeface="Arial" pitchFamily="34" charset="0"/>
              <a:buChar char="•"/>
            </a:pPr>
            <a:r>
              <a:rPr lang="en-US" sz="2400" dirty="0">
                <a:cs typeface="Arial"/>
                <a:sym typeface="Arial"/>
              </a:rPr>
              <a:t>Removing records that are missing a large number of columns</a:t>
            </a:r>
          </a:p>
          <a:p>
            <a:pPr marL="514350" lvl="1">
              <a:spcBef>
                <a:spcPts val="480"/>
              </a:spcBef>
              <a:buClr>
                <a:srgbClr val="101141"/>
              </a:buClr>
              <a:buSzPts val="2400"/>
              <a:buFont typeface="Arial" pitchFamily="34" charset="0"/>
              <a:buChar char="•"/>
            </a:pPr>
            <a:r>
              <a:rPr lang="en-US" altLang="en-US" sz="2400" dirty="0">
                <a:cs typeface="Arial"/>
                <a:sym typeface="Arial"/>
              </a:rPr>
              <a:t>Duplicate data</a:t>
            </a:r>
          </a:p>
          <a:p>
            <a:pPr lvl="1" indent="-342900">
              <a:spcBef>
                <a:spcPts val="360"/>
              </a:spcBef>
              <a:buSzPts val="1800"/>
            </a:pPr>
            <a:endParaRPr lang="en-US" altLang="en-US" dirty="0">
              <a:cs typeface="Arial"/>
              <a:sym typeface="Arial"/>
            </a:endParaRPr>
          </a:p>
          <a:p>
            <a:pPr lvl="3" indent="-342900">
              <a:spcBef>
                <a:spcPts val="360"/>
              </a:spcBef>
              <a:buSzPts val="1800"/>
            </a:pPr>
            <a:endParaRPr lang="en-US" altLang="en-US" dirty="0">
              <a:latin typeface="Calibri"/>
              <a:ea typeface="Calibri"/>
              <a:cs typeface="Calibri"/>
            </a:endParaRPr>
          </a:p>
        </p:txBody>
      </p:sp>
      <p:sp>
        <p:nvSpPr>
          <p:cNvPr id="3" name="Content Placeholder 2"/>
          <p:cNvSpPr>
            <a:spLocks noGrp="1"/>
          </p:cNvSpPr>
          <p:nvPr>
            <p:ph sz="quarter" idx="10"/>
          </p:nvPr>
        </p:nvSpPr>
        <p:spPr>
          <a:xfrm>
            <a:off x="304800" y="152400"/>
            <a:ext cx="8839200" cy="1143000"/>
          </a:xfrm>
        </p:spPr>
        <p:txBody>
          <a:bodyPr>
            <a:norm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sym typeface="Arial"/>
              </a:rPr>
              <a:t>Data cleansing</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a:t>
            </a:r>
            <a:fld id="{00000000-1234-1234-1234-123412341234}" type="slidenum">
              <a:rPr lang="en-US" sz="1600" b="1" smtClean="0">
                <a:latin typeface="Tahoma"/>
                <a:ea typeface="Tahoma"/>
                <a:cs typeface="Tahoma"/>
                <a:sym typeface="Tahoma"/>
              </a:rPr>
              <a:pPr>
                <a:buSzPts val="1600"/>
              </a:pPr>
              <a:t>43</a:t>
            </a:fld>
            <a:endParaRPr lang="en-US" sz="1600" b="1" dirty="0">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23ECB48-CD35-C31D-96EC-239F17DB3E8A}"/>
                  </a:ext>
                </a:extLst>
              </p14:cNvPr>
              <p14:cNvContentPartPr/>
              <p14:nvPr/>
            </p14:nvContentPartPr>
            <p14:xfrm>
              <a:off x="724680" y="2537640"/>
              <a:ext cx="7742520" cy="2687760"/>
            </p14:xfrm>
          </p:contentPart>
        </mc:Choice>
        <mc:Fallback xmlns="">
          <p:pic>
            <p:nvPicPr>
              <p:cNvPr id="5" name="Ink 4">
                <a:extLst>
                  <a:ext uri="{FF2B5EF4-FFF2-40B4-BE49-F238E27FC236}">
                    <a16:creationId xmlns:a16="http://schemas.microsoft.com/office/drawing/2014/main" id="{C23ECB48-CD35-C31D-96EC-239F17DB3E8A}"/>
                  </a:ext>
                </a:extLst>
              </p:cNvPr>
              <p:cNvPicPr/>
              <p:nvPr/>
            </p:nvPicPr>
            <p:blipFill>
              <a:blip r:embed="rId4"/>
              <a:stretch>
                <a:fillRect/>
              </a:stretch>
            </p:blipFill>
            <p:spPr>
              <a:xfrm>
                <a:off x="715320" y="2528280"/>
                <a:ext cx="7761240" cy="2706480"/>
              </a:xfrm>
              <a:prstGeom prst="rect">
                <a:avLst/>
              </a:prstGeom>
            </p:spPr>
          </p:pic>
        </mc:Fallback>
      </mc:AlternateContent>
    </p:spTree>
    <p:extLst>
      <p:ext uri="{BB962C8B-B14F-4D97-AF65-F5344CB8AC3E}">
        <p14:creationId xmlns:p14="http://schemas.microsoft.com/office/powerpoint/2010/main" val="2090620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0" y="545674"/>
            <a:ext cx="7979391" cy="1200329"/>
          </a:xfrm>
          <a:noFill/>
          <a:ln w="9525">
            <a:noFill/>
            <a:miter lim="800000"/>
            <a:headEnd/>
            <a:tailEnd/>
          </a:ln>
          <a:effectLst/>
        </p:spPr>
        <p:txBody>
          <a:bodyPr spcFirstLastPara="1" vert="horz" wrap="square" lIns="91440" tIns="45720" rIns="91440" bIns="45720" rtlCol="0" anchor="ctr" anchorCtr="0">
            <a:sp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sym typeface="Arial"/>
              </a:rPr>
              <a:t>Data cleansing</a:t>
            </a:r>
          </a:p>
          <a:p>
            <a:pPr marL="457200" indent="-228600" eaLnBrk="0" fontAlgn="base" hangingPunct="0">
              <a:lnSpc>
                <a:spcPct val="100000"/>
              </a:lnSpc>
              <a:spcBef>
                <a:spcPct val="0"/>
              </a:spcBef>
              <a:spcAft>
                <a:spcPct val="0"/>
              </a:spcAft>
              <a:buFont typeface="Calibri"/>
            </a:pPr>
            <a:endParaRPr lang="en-IN" b="0" dirty="0">
              <a:solidFill>
                <a:schemeClr val="dk1"/>
              </a:solidFill>
              <a:cs typeface="Arial"/>
              <a:sym typeface="Arial"/>
            </a:endParaRPr>
          </a:p>
        </p:txBody>
      </p:sp>
      <p:sp>
        <p:nvSpPr>
          <p:cNvPr id="35845" name="TextBox 2"/>
          <p:cNvSpPr txBox="1">
            <a:spLocks noChangeArrowheads="1"/>
          </p:cNvSpPr>
          <p:nvPr/>
        </p:nvSpPr>
        <p:spPr bwMode="auto">
          <a:xfrm>
            <a:off x="652463" y="3287713"/>
            <a:ext cx="287655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A mistake or a millionaire?</a:t>
            </a:r>
          </a:p>
        </p:txBody>
      </p:sp>
      <p:sp>
        <p:nvSpPr>
          <p:cNvPr id="35846" name="TextBox 6"/>
          <p:cNvSpPr txBox="1">
            <a:spLocks noChangeArrowheads="1"/>
          </p:cNvSpPr>
          <p:nvPr/>
        </p:nvSpPr>
        <p:spPr bwMode="auto">
          <a:xfrm>
            <a:off x="957263" y="3886200"/>
            <a:ext cx="1697037" cy="36988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Missing values</a:t>
            </a:r>
          </a:p>
        </p:txBody>
      </p:sp>
      <p:sp>
        <p:nvSpPr>
          <p:cNvPr id="35848" name="TextBox 8"/>
          <p:cNvSpPr txBox="1">
            <a:spLocks noChangeArrowheads="1"/>
          </p:cNvSpPr>
          <p:nvPr/>
        </p:nvSpPr>
        <p:spPr bwMode="auto">
          <a:xfrm>
            <a:off x="455613" y="4679950"/>
            <a:ext cx="32766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Inconsistent duplicate entries</a:t>
            </a:r>
          </a:p>
        </p:txBody>
      </p:sp>
      <p:grpSp>
        <p:nvGrpSpPr>
          <p:cNvPr id="2" name="Group 1"/>
          <p:cNvGrpSpPr/>
          <p:nvPr/>
        </p:nvGrpSpPr>
        <p:grpSpPr>
          <a:xfrm>
            <a:off x="5098256" y="2039937"/>
            <a:ext cx="3690938" cy="3692525"/>
            <a:chOff x="5495925" y="2039938"/>
            <a:chExt cx="3690938" cy="3692525"/>
          </a:xfrm>
        </p:grpSpPr>
        <p:pic>
          <p:nvPicPr>
            <p:cNvPr id="3584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9288" y="2039938"/>
              <a:ext cx="34575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95925" y="3740150"/>
              <a:ext cx="3581400" cy="2921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9" name="Rectangle 8"/>
            <p:cNvSpPr/>
            <p:nvPr/>
          </p:nvSpPr>
          <p:spPr>
            <a:xfrm>
              <a:off x="5495925" y="4946650"/>
              <a:ext cx="3657600" cy="685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10" name="Rectangle 9"/>
            <p:cNvSpPr/>
            <p:nvPr/>
          </p:nvSpPr>
          <p:spPr>
            <a:xfrm>
              <a:off x="5495925" y="4108450"/>
              <a:ext cx="3657600" cy="59848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grpSp>
      <p:sp>
        <p:nvSpPr>
          <p:cNvPr id="11"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44</a:t>
            </a:r>
          </a:p>
        </p:txBody>
      </p:sp>
    </p:spTree>
    <p:extLst>
      <p:ext uri="{BB962C8B-B14F-4D97-AF65-F5344CB8AC3E}">
        <p14:creationId xmlns:p14="http://schemas.microsoft.com/office/powerpoint/2010/main" val="428948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1575d78375_0_567"/>
          <p:cNvSpPr txBox="1">
            <a:spLocks noGrp="1"/>
          </p:cNvSpPr>
          <p:nvPr>
            <p:ph type="body" idx="2"/>
          </p:nvPr>
        </p:nvSpPr>
        <p:spPr>
          <a:xfrm>
            <a:off x="209265" y="38544"/>
            <a:ext cx="8675427" cy="1143000"/>
          </a:xfrm>
          <a:prstGeom prst="rect">
            <a:avLst/>
          </a:prstGeom>
          <a:noFill/>
          <a:ln>
            <a:noFill/>
          </a:ln>
        </p:spPr>
        <p:txBody>
          <a:bodyPr spcFirstLastPara="1" wrap="square" lIns="91425" tIns="45700" rIns="91425" bIns="45700" anchor="ctr" anchorCtr="0">
            <a:noAutofit/>
          </a:bodyPr>
          <a:lstStyle/>
          <a:p>
            <a:pPr eaLnBrk="0" fontAlgn="base" hangingPunct="0">
              <a:spcBef>
                <a:spcPct val="0"/>
              </a:spcBef>
              <a:spcAft>
                <a:spcPct val="0"/>
              </a:spcAft>
              <a:buFont typeface="Calibri"/>
            </a:pPr>
            <a:r>
              <a:rPr lang="en-US" b="0" dirty="0"/>
              <a:t>Data cleansing</a:t>
            </a:r>
          </a:p>
          <a:p>
            <a:r>
              <a:rPr lang="en-US" sz="2000" b="0" dirty="0">
                <a:solidFill>
                  <a:srgbClr val="0070C0"/>
                </a:solidFill>
                <a:latin typeface="Cambria" panose="02040503050406030204" pitchFamily="18" charset="0"/>
                <a:ea typeface="Cambria" panose="02040503050406030204" pitchFamily="18" charset="0"/>
              </a:rPr>
              <a:t>Imputing Missing values</a:t>
            </a:r>
          </a:p>
        </p:txBody>
      </p:sp>
      <p:pic>
        <p:nvPicPr>
          <p:cNvPr id="916" name="Google Shape;916;g11575d78375_0_567" descr="Figure 7: Methods to detect, impute missing values for time series data."/>
          <p:cNvPicPr preferRelativeResize="0">
            <a:picLocks noGrp="1"/>
          </p:cNvPicPr>
          <p:nvPr>
            <p:ph type="body" idx="1"/>
          </p:nvPr>
        </p:nvPicPr>
        <p:blipFill rotWithShape="1">
          <a:blip r:embed="rId3">
            <a:alphaModFix/>
          </a:blip>
          <a:srcRect/>
          <a:stretch/>
        </p:blipFill>
        <p:spPr>
          <a:xfrm>
            <a:off x="0" y="1707070"/>
            <a:ext cx="9144000" cy="4498200"/>
          </a:xfrm>
          <a:prstGeom prst="rect">
            <a:avLst/>
          </a:prstGeom>
          <a:noFill/>
          <a:ln>
            <a:noFill/>
          </a:ln>
        </p:spPr>
      </p:pic>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45</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9F93621-D8B0-63AF-84B6-0D259D863B2A}"/>
                  </a:ext>
                </a:extLst>
              </p14:cNvPr>
              <p14:cNvContentPartPr/>
              <p14:nvPr/>
            </p14:nvContentPartPr>
            <p14:xfrm>
              <a:off x="891720" y="2018880"/>
              <a:ext cx="6756480" cy="4445280"/>
            </p14:xfrm>
          </p:contentPart>
        </mc:Choice>
        <mc:Fallback xmlns="">
          <p:pic>
            <p:nvPicPr>
              <p:cNvPr id="2" name="Ink 1">
                <a:extLst>
                  <a:ext uri="{FF2B5EF4-FFF2-40B4-BE49-F238E27FC236}">
                    <a16:creationId xmlns:a16="http://schemas.microsoft.com/office/drawing/2014/main" id="{D9F93621-D8B0-63AF-84B6-0D259D863B2A}"/>
                  </a:ext>
                </a:extLst>
              </p:cNvPr>
              <p:cNvPicPr/>
              <p:nvPr/>
            </p:nvPicPr>
            <p:blipFill>
              <a:blip r:embed="rId5"/>
              <a:stretch>
                <a:fillRect/>
              </a:stretch>
            </p:blipFill>
            <p:spPr>
              <a:xfrm>
                <a:off x="882360" y="2009520"/>
                <a:ext cx="6775200" cy="4464000"/>
              </a:xfrm>
              <a:prstGeom prst="rect">
                <a:avLst/>
              </a:prstGeom>
            </p:spPr>
          </p:pic>
        </mc:Fallback>
      </mc:AlternateContent>
    </p:spTree>
    <p:extLst>
      <p:ext uri="{BB962C8B-B14F-4D97-AF65-F5344CB8AC3E}">
        <p14:creationId xmlns:p14="http://schemas.microsoft.com/office/powerpoint/2010/main" val="48953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2029583"/>
            <a:ext cx="8229600" cy="4525963"/>
          </a:xfrm>
        </p:spPr>
        <p:txBody>
          <a:bodyPr>
            <a:normAutofit/>
          </a:bodyPr>
          <a:lstStyle/>
          <a:p>
            <a:pPr marL="342900" lvl="1" indent="-342900">
              <a:buClr>
                <a:srgbClr val="101141"/>
              </a:buClr>
              <a:buFont typeface="Arial" panose="020B0604020202020204" pitchFamily="34" charset="0"/>
              <a:buChar char="•"/>
            </a:pPr>
            <a:r>
              <a:rPr lang="en-US" sz="2000" dirty="0">
                <a:latin typeface="+mj-lt"/>
              </a:rPr>
              <a:t>IQR</a:t>
            </a:r>
          </a:p>
          <a:p>
            <a:pPr marL="971550" lvl="2" indent="-342900">
              <a:buClr>
                <a:srgbClr val="101141"/>
              </a:buClr>
              <a:buFont typeface="Arial" panose="020B0604020202020204" pitchFamily="34" charset="0"/>
              <a:buChar char="•"/>
            </a:pPr>
            <a:r>
              <a:rPr lang="en-US" sz="2000" dirty="0">
                <a:latin typeface="+mj-lt"/>
              </a:rPr>
              <a:t>Outliers are </a:t>
            </a:r>
            <a:r>
              <a:rPr lang="en-US" altLang="en-US" sz="2000" dirty="0">
                <a:latin typeface="+mj-lt"/>
              </a:rPr>
              <a:t>usually, a value higher/lower than 1.5 x IQR</a:t>
            </a:r>
          </a:p>
          <a:p>
            <a:pPr marL="971550" lvl="2" indent="-342900">
              <a:buClr>
                <a:srgbClr val="101141"/>
              </a:buClr>
              <a:buFont typeface="Arial" panose="020B0604020202020204" pitchFamily="34" charset="0"/>
              <a:buChar char="•"/>
            </a:pPr>
            <a:endParaRPr lang="en-US" sz="2000" dirty="0">
              <a:latin typeface="+mj-lt"/>
            </a:endParaRPr>
          </a:p>
          <a:p>
            <a:pPr marL="971550" lvl="2" indent="-342900">
              <a:buClr>
                <a:srgbClr val="101141"/>
              </a:buClr>
              <a:buFont typeface="Arial" panose="020B0604020202020204" pitchFamily="34" charset="0"/>
              <a:buChar char="•"/>
            </a:pPr>
            <a:endParaRPr lang="en-US" sz="2000" dirty="0">
              <a:latin typeface="+mj-lt"/>
            </a:endParaRPr>
          </a:p>
          <a:p>
            <a:pPr>
              <a:buFont typeface="Arial" panose="020B0604020202020204" pitchFamily="34" charset="0"/>
              <a:buChar char="•"/>
            </a:pPr>
            <a:r>
              <a:rPr lang="en-US" sz="2000" dirty="0">
                <a:latin typeface="+mj-lt"/>
              </a:rPr>
              <a:t>Z-score method (3 sigma)</a:t>
            </a:r>
          </a:p>
          <a:p>
            <a:pPr>
              <a:buFont typeface="Arial" panose="020B0604020202020204" pitchFamily="34" charset="0"/>
              <a:buChar char="•"/>
            </a:pPr>
            <a:endParaRPr lang="en-US" sz="2000" dirty="0">
              <a:latin typeface="+mj-lt"/>
            </a:endParaRPr>
          </a:p>
        </p:txBody>
      </p:sp>
      <p:sp>
        <p:nvSpPr>
          <p:cNvPr id="5"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400" b="0" dirty="0">
                <a:solidFill>
                  <a:srgbClr val="0070C0"/>
                </a:solidFill>
              </a:rPr>
              <a:t>Handling outliers (univariate)</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46</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894DED6-50BE-0391-B6EE-208B0D93061E}"/>
                  </a:ext>
                </a:extLst>
              </p14:cNvPr>
              <p14:cNvContentPartPr/>
              <p14:nvPr/>
            </p14:nvContentPartPr>
            <p14:xfrm>
              <a:off x="698760" y="2486160"/>
              <a:ext cx="2782440" cy="1650240"/>
            </p14:xfrm>
          </p:contentPart>
        </mc:Choice>
        <mc:Fallback xmlns="">
          <p:pic>
            <p:nvPicPr>
              <p:cNvPr id="2" name="Ink 1">
                <a:extLst>
                  <a:ext uri="{FF2B5EF4-FFF2-40B4-BE49-F238E27FC236}">
                    <a16:creationId xmlns:a16="http://schemas.microsoft.com/office/drawing/2014/main" id="{D894DED6-50BE-0391-B6EE-208B0D93061E}"/>
                  </a:ext>
                </a:extLst>
              </p:cNvPr>
              <p:cNvPicPr/>
              <p:nvPr/>
            </p:nvPicPr>
            <p:blipFill>
              <a:blip r:embed="rId3"/>
              <a:stretch>
                <a:fillRect/>
              </a:stretch>
            </p:blipFill>
            <p:spPr>
              <a:xfrm>
                <a:off x="689400" y="2476800"/>
                <a:ext cx="2801160" cy="1668960"/>
              </a:xfrm>
              <a:prstGeom prst="rect">
                <a:avLst/>
              </a:prstGeom>
            </p:spPr>
          </p:pic>
        </mc:Fallback>
      </mc:AlternateContent>
    </p:spTree>
    <p:extLst>
      <p:ext uri="{BB962C8B-B14F-4D97-AF65-F5344CB8AC3E}">
        <p14:creationId xmlns:p14="http://schemas.microsoft.com/office/powerpoint/2010/main" val="185434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Interquartile Range (IQR)</a:t>
            </a:r>
            <a:r>
              <a:rPr lang="en-US" dirty="0"/>
              <a:t>:</a:t>
            </a:r>
          </a:p>
          <a:p>
            <a:pPr lvl="1"/>
            <a:r>
              <a:rPr lang="en-US" dirty="0"/>
              <a:t>IQR = Q3 - Q1 (where Q1 is the 25th percentile and Q3 is the 75th percentile)</a:t>
            </a:r>
          </a:p>
          <a:p>
            <a:r>
              <a:rPr lang="en-US" b="1" dirty="0"/>
              <a:t>Outlier Detection</a:t>
            </a:r>
            <a:r>
              <a:rPr lang="en-US" dirty="0"/>
              <a:t>:</a:t>
            </a:r>
          </a:p>
          <a:p>
            <a:pPr lvl="1"/>
            <a:r>
              <a:rPr lang="en-US" b="1" dirty="0"/>
              <a:t>Lower Bound</a:t>
            </a:r>
            <a:r>
              <a:rPr lang="en-US" dirty="0"/>
              <a:t>: Q1 - 1.5 * IQR</a:t>
            </a:r>
          </a:p>
          <a:p>
            <a:pPr lvl="1"/>
            <a:r>
              <a:rPr lang="en-US" b="1" dirty="0"/>
              <a:t>Upper Bound</a:t>
            </a:r>
            <a:r>
              <a:rPr lang="en-US" dirty="0"/>
              <a:t>: Q3 + 1.5 * IQR</a:t>
            </a:r>
          </a:p>
          <a:p>
            <a:r>
              <a:rPr lang="en-US" b="1" dirty="0"/>
              <a:t>Example</a:t>
            </a:r>
            <a:r>
              <a:rPr lang="en-US" dirty="0"/>
              <a:t>:</a:t>
            </a:r>
          </a:p>
          <a:p>
            <a:pPr lvl="1"/>
            <a:r>
              <a:rPr lang="en-US" dirty="0"/>
              <a:t>If Q1 = 10 and Q3 = 20, then IQR = 10</a:t>
            </a:r>
          </a:p>
          <a:p>
            <a:pPr lvl="1"/>
            <a:r>
              <a:rPr lang="en-US" dirty="0"/>
              <a:t>Lower Bound = 10 - 1.5 * 10 = -5</a:t>
            </a:r>
          </a:p>
          <a:p>
            <a:pPr lvl="1"/>
            <a:r>
              <a:rPr lang="en-US" dirty="0"/>
              <a:t>Upper Bound = 20 + 1.5 * 10 = 35</a:t>
            </a:r>
          </a:p>
          <a:p>
            <a:pPr lvl="1"/>
            <a:r>
              <a:rPr lang="en-US" dirty="0"/>
              <a:t>Data points &lt; -5 or &gt; 35 are outliers</a:t>
            </a:r>
          </a:p>
          <a:p>
            <a:endParaRPr lang="en-US"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a:solidFill>
                  <a:srgbClr val="0070C0"/>
                </a:solidFill>
              </a:rPr>
              <a:t>Handling outliers (univariate) using IQR</a:t>
            </a: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47</a:t>
            </a:r>
          </a:p>
        </p:txBody>
      </p:sp>
    </p:spTree>
    <p:extLst>
      <p:ext uri="{BB962C8B-B14F-4D97-AF65-F5344CB8AC3E}">
        <p14:creationId xmlns:p14="http://schemas.microsoft.com/office/powerpoint/2010/main" val="2548620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9669" y="1828801"/>
            <a:ext cx="6629400" cy="3394472"/>
          </a:xfrm>
        </p:spPr>
        <p:txBody>
          <a:bodyPr/>
          <a:lstStyle/>
          <a:p>
            <a:pPr>
              <a:defRPr/>
            </a:pPr>
            <a:r>
              <a:rPr lang="en-US" dirty="0"/>
              <a:t>Find the outlier in the following data using Inter-Quartile Range.</a:t>
            </a:r>
          </a:p>
          <a:p>
            <a:pPr marL="0" indent="0">
              <a:defRPr/>
            </a:pPr>
            <a:r>
              <a:rPr lang="en-IN" dirty="0"/>
              <a:t>Data = 10,2, 11, 15,11,14,13,17,12,22,14,11.</a:t>
            </a:r>
          </a:p>
          <a:p>
            <a:pPr marL="342900" indent="-342900">
              <a:buFont typeface="+mj-lt"/>
              <a:buAutoNum type="arabicPeriod"/>
              <a:defRPr/>
            </a:pPr>
            <a:r>
              <a:rPr lang="en-US" sz="1500" dirty="0">
                <a:solidFill>
                  <a:srgbClr val="C00000"/>
                </a:solidFill>
              </a:rPr>
              <a:t>Sort :</a:t>
            </a:r>
            <a:r>
              <a:rPr lang="en-IN" sz="1500" dirty="0">
                <a:solidFill>
                  <a:srgbClr val="C00000"/>
                </a:solidFill>
              </a:rPr>
              <a:t>10, 11, 11, 11, 12, 12, 13, 14, 14, 15, 17, 22</a:t>
            </a:r>
          </a:p>
          <a:p>
            <a:pPr marL="342900" indent="-342900">
              <a:buFont typeface="+mj-lt"/>
              <a:buAutoNum type="arabicPeriod"/>
              <a:defRPr/>
            </a:pPr>
            <a:r>
              <a:rPr lang="en-US" sz="1500" dirty="0">
                <a:solidFill>
                  <a:srgbClr val="C00000"/>
                </a:solidFill>
              </a:rPr>
              <a:t>Median: (12+13)/2=12.5=Q2</a:t>
            </a:r>
          </a:p>
          <a:p>
            <a:pPr marL="342900" indent="-342900">
              <a:buFont typeface="+mj-lt"/>
              <a:buAutoNum type="arabicPeriod"/>
              <a:defRPr/>
            </a:pPr>
            <a:r>
              <a:rPr lang="en-US" sz="1500" dirty="0">
                <a:solidFill>
                  <a:srgbClr val="C00000"/>
                </a:solidFill>
              </a:rPr>
              <a:t>Q1=11(25</a:t>
            </a:r>
            <a:r>
              <a:rPr lang="en-US" sz="1500" baseline="30000" dirty="0">
                <a:solidFill>
                  <a:srgbClr val="C00000"/>
                </a:solidFill>
              </a:rPr>
              <a:t>th</a:t>
            </a:r>
            <a:r>
              <a:rPr lang="en-US" sz="1500" dirty="0">
                <a:solidFill>
                  <a:srgbClr val="C00000"/>
                </a:solidFill>
              </a:rPr>
              <a:t> percentile)</a:t>
            </a:r>
          </a:p>
          <a:p>
            <a:pPr marL="342900" indent="-342900">
              <a:buFont typeface="+mj-lt"/>
              <a:buAutoNum type="arabicPeriod"/>
              <a:defRPr/>
            </a:pPr>
            <a:r>
              <a:rPr lang="en-US" sz="1500" dirty="0">
                <a:solidFill>
                  <a:srgbClr val="C00000"/>
                </a:solidFill>
              </a:rPr>
              <a:t>Q3=14.5(75</a:t>
            </a:r>
            <a:r>
              <a:rPr lang="en-US" sz="1500" baseline="30000" dirty="0">
                <a:solidFill>
                  <a:srgbClr val="C00000"/>
                </a:solidFill>
              </a:rPr>
              <a:t>th</a:t>
            </a:r>
            <a:r>
              <a:rPr lang="en-US" sz="1500" dirty="0">
                <a:solidFill>
                  <a:srgbClr val="C00000"/>
                </a:solidFill>
              </a:rPr>
              <a:t> percentile)</a:t>
            </a:r>
          </a:p>
          <a:p>
            <a:pPr marL="342900" indent="-342900">
              <a:buFont typeface="+mj-lt"/>
              <a:buAutoNum type="arabicPeriod"/>
              <a:defRPr/>
            </a:pPr>
            <a:r>
              <a:rPr lang="en-US" sz="1500" dirty="0">
                <a:solidFill>
                  <a:srgbClr val="C00000"/>
                </a:solidFill>
              </a:rPr>
              <a:t>IQR=Q3-Q1=3.5</a:t>
            </a:r>
          </a:p>
          <a:p>
            <a:pPr marL="342900" indent="-342900">
              <a:buFont typeface="+mj-lt"/>
              <a:buAutoNum type="arabicPeriod"/>
              <a:defRPr/>
            </a:pPr>
            <a:r>
              <a:rPr lang="en-US" sz="1500" dirty="0">
                <a:solidFill>
                  <a:srgbClr val="C00000"/>
                </a:solidFill>
              </a:rPr>
              <a:t>Min=Q1-1.5IQR=5.75</a:t>
            </a:r>
          </a:p>
          <a:p>
            <a:pPr marL="342900" indent="-342900">
              <a:buFont typeface="+mj-lt"/>
              <a:buAutoNum type="arabicPeriod"/>
              <a:defRPr/>
            </a:pPr>
            <a:r>
              <a:rPr lang="en-US" sz="1500" dirty="0">
                <a:solidFill>
                  <a:srgbClr val="C00000"/>
                </a:solidFill>
              </a:rPr>
              <a:t>Max=Q3+1.5IQR=19.75</a:t>
            </a:r>
          </a:p>
          <a:p>
            <a:pPr marL="342900" indent="-342900">
              <a:buFont typeface="+mj-lt"/>
              <a:buAutoNum type="arabicPeriod"/>
              <a:defRPr/>
            </a:pPr>
            <a:endParaRPr lang="en-US" dirty="0"/>
          </a:p>
          <a:p>
            <a:pPr marL="0" indent="0">
              <a:defRPr/>
            </a:pPr>
            <a:r>
              <a:rPr lang="en-US" dirty="0"/>
              <a:t>Outlier=22</a:t>
            </a:r>
            <a:endParaRPr lang="en-IN" dirty="0"/>
          </a:p>
        </p:txBody>
      </p:sp>
      <p:sp>
        <p:nvSpPr>
          <p:cNvPr id="3" name="Content Placeholder 2"/>
          <p:cNvSpPr>
            <a:spLocks noGrp="1"/>
          </p:cNvSpPr>
          <p:nvPr>
            <p:ph sz="quarter" idx="10"/>
          </p:nvPr>
        </p:nvSpPr>
        <p:spPr/>
        <p:txBody>
          <a:bodyPr>
            <a:normAutofit/>
          </a:bodyPr>
          <a:lstStyle/>
          <a:p>
            <a:pPr>
              <a:defRPr/>
            </a:pPr>
            <a:endParaRPr lang="en-US" sz="4000" dirty="0"/>
          </a:p>
          <a:p>
            <a:pPr>
              <a:defRPr/>
            </a:pPr>
            <a:r>
              <a:rPr lang="en-US" sz="4000" dirty="0"/>
              <a:t>Exercise (Self Study)</a:t>
            </a:r>
            <a:endParaRPr lang="en-IN" sz="4000" dirty="0"/>
          </a:p>
        </p:txBody>
      </p:sp>
      <p:pic>
        <p:nvPicPr>
          <p:cNvPr id="4506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456" y="4102895"/>
            <a:ext cx="2995613" cy="135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48</a:t>
            </a:r>
          </a:p>
        </p:txBody>
      </p:sp>
    </p:spTree>
    <p:extLst>
      <p:ext uri="{BB962C8B-B14F-4D97-AF65-F5344CB8AC3E}">
        <p14:creationId xmlns:p14="http://schemas.microsoft.com/office/powerpoint/2010/main" val="853788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92500"/>
          </a:bodyPr>
          <a:lstStyle/>
          <a:p>
            <a:r>
              <a:rPr lang="en-US" b="1" dirty="0"/>
              <a:t>3 Sigma Rule</a:t>
            </a:r>
            <a:r>
              <a:rPr lang="en-US" dirty="0"/>
              <a:t>: Based on the properties of a normal distribution</a:t>
            </a:r>
          </a:p>
          <a:p>
            <a:pPr lvl="1"/>
            <a:r>
              <a:rPr lang="en-US" dirty="0"/>
              <a:t>**Mean (𝜇</a:t>
            </a:r>
            <a:r>
              <a:rPr lang="el-GR" dirty="0"/>
              <a:t>) </a:t>
            </a:r>
            <a:r>
              <a:rPr lang="en-US" dirty="0"/>
              <a:t>and </a:t>
            </a:r>
            <a:r>
              <a:rPr lang="en-US" b="1" dirty="0"/>
              <a:t>Standard Deviation ( </a:t>
            </a:r>
            <a:r>
              <a:rPr lang="el-GR" b="1" i="1" dirty="0"/>
              <a:t>σ</a:t>
            </a:r>
            <a:r>
              <a:rPr lang="el-GR" b="1" dirty="0"/>
              <a:t>)</a:t>
            </a:r>
            <a:endParaRPr lang="el-GR" dirty="0"/>
          </a:p>
          <a:p>
            <a:endParaRPr lang="en-US" b="1" dirty="0"/>
          </a:p>
          <a:p>
            <a:endParaRPr lang="en-US" b="1" dirty="0"/>
          </a:p>
          <a:p>
            <a:endParaRPr lang="en-US" b="1" dirty="0"/>
          </a:p>
          <a:p>
            <a:endParaRPr lang="en-US" b="1" dirty="0"/>
          </a:p>
          <a:p>
            <a:r>
              <a:rPr lang="en-US" b="1" dirty="0"/>
              <a:t>Outlier Detection</a:t>
            </a:r>
            <a:r>
              <a:rPr lang="en-US" dirty="0"/>
              <a:t>:</a:t>
            </a:r>
          </a:p>
          <a:p>
            <a:pPr lvl="1"/>
            <a:r>
              <a:rPr lang="en-US" b="1" dirty="0"/>
              <a:t>Lower Bound</a:t>
            </a:r>
            <a:r>
              <a:rPr lang="en-US" dirty="0"/>
              <a:t>: 𝜇−3𝜎</a:t>
            </a:r>
          </a:p>
          <a:p>
            <a:pPr lvl="1"/>
            <a:r>
              <a:rPr lang="en-US" b="1" dirty="0"/>
              <a:t>Upper Bound</a:t>
            </a:r>
            <a:r>
              <a:rPr lang="en-US" dirty="0"/>
              <a:t>: 𝜇+3𝜎</a:t>
            </a:r>
            <a:endParaRPr lang="el-GR" dirty="0"/>
          </a:p>
          <a:p>
            <a:r>
              <a:rPr lang="en-US" b="1" dirty="0"/>
              <a:t>Example Calculation</a:t>
            </a:r>
            <a:r>
              <a:rPr lang="en-US" dirty="0"/>
              <a:t>:</a:t>
            </a:r>
          </a:p>
          <a:p>
            <a:pPr lvl="1"/>
            <a:r>
              <a:rPr lang="en-US" dirty="0"/>
              <a:t>If 𝜇=50</a:t>
            </a:r>
            <a:r>
              <a:rPr lang="el-GR" dirty="0"/>
              <a:t> </a:t>
            </a:r>
            <a:r>
              <a:rPr lang="en-US" dirty="0"/>
              <a:t>and 𝜎=5</a:t>
            </a:r>
            <a:r>
              <a:rPr lang="el-GR" dirty="0"/>
              <a:t>, </a:t>
            </a:r>
            <a:r>
              <a:rPr lang="en-US" dirty="0"/>
              <a:t>then:</a:t>
            </a:r>
          </a:p>
          <a:p>
            <a:pPr lvl="2"/>
            <a:r>
              <a:rPr lang="en-US" dirty="0"/>
              <a:t>Lower Bound = 50 - 3 * 5 = 35</a:t>
            </a:r>
          </a:p>
          <a:p>
            <a:pPr lvl="2"/>
            <a:r>
              <a:rPr lang="en-US" dirty="0"/>
              <a:t>Upper Bound = 50 + 3 * 5 = 65</a:t>
            </a:r>
          </a:p>
          <a:p>
            <a:pPr lvl="1"/>
            <a:r>
              <a:rPr lang="en-US" dirty="0"/>
              <a:t>Data points &lt; 35 or &gt; 65 are outliers</a:t>
            </a:r>
          </a:p>
          <a:p>
            <a:endParaRPr lang="en-US"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a:solidFill>
                  <a:srgbClr val="0070C0"/>
                </a:solidFill>
              </a:rPr>
              <a:t>Handling outliers (univariate) using  3 sigma</a:t>
            </a:r>
          </a:p>
        </p:txBody>
      </p:sp>
      <p:pic>
        <p:nvPicPr>
          <p:cNvPr id="5" name="Picture 4"/>
          <p:cNvPicPr>
            <a:picLocks noChangeAspect="1"/>
          </p:cNvPicPr>
          <p:nvPr/>
        </p:nvPicPr>
        <p:blipFill>
          <a:blip r:embed="rId2"/>
          <a:stretch>
            <a:fillRect/>
          </a:stretch>
        </p:blipFill>
        <p:spPr>
          <a:xfrm>
            <a:off x="4572000" y="2287549"/>
            <a:ext cx="4598621" cy="1766449"/>
          </a:xfrm>
          <a:prstGeom prst="rect">
            <a:avLst/>
          </a:prstGeom>
        </p:spPr>
      </p:pic>
      <p:sp>
        <p:nvSpPr>
          <p:cNvPr id="3" name="Rectangle 2"/>
          <p:cNvSpPr/>
          <p:nvPr/>
        </p:nvSpPr>
        <p:spPr>
          <a:xfrm>
            <a:off x="152400" y="2501359"/>
            <a:ext cx="4572000" cy="1338828"/>
          </a:xfrm>
          <a:prstGeom prst="rect">
            <a:avLst/>
          </a:prstGeom>
        </p:spPr>
        <p:txBody>
          <a:bodyPr>
            <a:spAutoFit/>
          </a:bodyPr>
          <a:lstStyle/>
          <a:p>
            <a:pPr marL="342900" indent="-342900">
              <a:lnSpc>
                <a:spcPct val="150000"/>
              </a:lnSpc>
              <a:buFont typeface="Wingdings" panose="05000000000000000000" pitchFamily="2" charset="2"/>
              <a:buChar char="Ø"/>
            </a:pPr>
            <a:r>
              <a:rPr lang="en-US" sz="1800" b="1" dirty="0">
                <a:solidFill>
                  <a:srgbClr val="FF0000"/>
                </a:solidFill>
                <a:latin typeface="Helvetica" panose="020B0604020202030204" pitchFamily="34" charset="0"/>
              </a:rPr>
              <a:t>99% of the observations of a variable </a:t>
            </a:r>
          </a:p>
          <a:p>
            <a:pPr>
              <a:lnSpc>
                <a:spcPct val="150000"/>
              </a:lnSpc>
            </a:pPr>
            <a:r>
              <a:rPr lang="en-US" sz="1800" b="1" dirty="0">
                <a:solidFill>
                  <a:srgbClr val="FF0000"/>
                </a:solidFill>
                <a:latin typeface="Helvetica" panose="020B0604020202030204" pitchFamily="34" charset="0"/>
              </a:rPr>
              <a:t>following a normal distribution lie </a:t>
            </a:r>
          </a:p>
          <a:p>
            <a:pPr algn="just">
              <a:lnSpc>
                <a:spcPct val="150000"/>
              </a:lnSpc>
            </a:pPr>
            <a:r>
              <a:rPr lang="en-US" sz="1800" b="1" dirty="0">
                <a:solidFill>
                  <a:srgbClr val="FF0000"/>
                </a:solidFill>
                <a:latin typeface="Helvetica" panose="020B0604020202030204" pitchFamily="34" charset="0"/>
              </a:rPr>
              <a:t>within mean +/- 3 X standard deviation </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49</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CC029AA-0914-0D5A-88F2-3EF4F693499D}"/>
                  </a:ext>
                </a:extLst>
              </p14:cNvPr>
              <p14:cNvContentPartPr/>
              <p14:nvPr/>
            </p14:nvContentPartPr>
            <p14:xfrm>
              <a:off x="484200" y="1860120"/>
              <a:ext cx="7832880" cy="4573800"/>
            </p14:xfrm>
          </p:contentPart>
        </mc:Choice>
        <mc:Fallback xmlns="">
          <p:pic>
            <p:nvPicPr>
              <p:cNvPr id="7" name="Ink 6">
                <a:extLst>
                  <a:ext uri="{FF2B5EF4-FFF2-40B4-BE49-F238E27FC236}">
                    <a16:creationId xmlns:a16="http://schemas.microsoft.com/office/drawing/2014/main" id="{9CC029AA-0914-0D5A-88F2-3EF4F693499D}"/>
                  </a:ext>
                </a:extLst>
              </p:cNvPr>
              <p:cNvPicPr/>
              <p:nvPr/>
            </p:nvPicPr>
            <p:blipFill>
              <a:blip r:embed="rId4"/>
              <a:stretch>
                <a:fillRect/>
              </a:stretch>
            </p:blipFill>
            <p:spPr>
              <a:xfrm>
                <a:off x="474840" y="1850760"/>
                <a:ext cx="7851600" cy="4592520"/>
              </a:xfrm>
              <a:prstGeom prst="rect">
                <a:avLst/>
              </a:prstGeom>
            </p:spPr>
          </p:pic>
        </mc:Fallback>
      </mc:AlternateContent>
    </p:spTree>
    <p:extLst>
      <p:ext uri="{BB962C8B-B14F-4D97-AF65-F5344CB8AC3E}">
        <p14:creationId xmlns:p14="http://schemas.microsoft.com/office/powerpoint/2010/main" val="400713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42"/>
          <p:cNvSpPr txBox="1">
            <a:spLocks noGrp="1"/>
          </p:cNvSpPr>
          <p:nvPr>
            <p:ph type="title"/>
          </p:nvPr>
        </p:nvSpPr>
        <p:spPr>
          <a:xfrm>
            <a:off x="0" y="152400"/>
            <a:ext cx="65532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Arial"/>
              <a:buNone/>
            </a:pPr>
            <a:r>
              <a:rPr lang="en-US" sz="2400">
                <a:latin typeface="Arial"/>
                <a:ea typeface="Arial"/>
                <a:cs typeface="Arial"/>
                <a:sym typeface="Arial"/>
              </a:rPr>
              <a:t>Comparison :</a:t>
            </a:r>
            <a:br>
              <a:rPr lang="en-US" sz="2400">
                <a:latin typeface="Arial"/>
                <a:ea typeface="Arial"/>
                <a:cs typeface="Arial"/>
                <a:sym typeface="Arial"/>
              </a:rPr>
            </a:br>
            <a:r>
              <a:rPr lang="en-US" sz="2400">
                <a:latin typeface="Arial"/>
                <a:ea typeface="Arial"/>
                <a:cs typeface="Arial"/>
                <a:sym typeface="Arial"/>
              </a:rPr>
              <a:t>Supervised, Unsupervised and Reinforcement Learning</a:t>
            </a:r>
            <a:endParaRPr sz="2400">
              <a:latin typeface="Arial"/>
              <a:ea typeface="Arial"/>
              <a:cs typeface="Arial"/>
              <a:sym typeface="Arial"/>
            </a:endParaRPr>
          </a:p>
        </p:txBody>
      </p:sp>
      <p:pic>
        <p:nvPicPr>
          <p:cNvPr id="1881" name="Google Shape;1881;p42"/>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
        <p:nvSpPr>
          <p:cNvPr id="2" name="Slide Number Placeholder 1"/>
          <p:cNvSpPr>
            <a:spLocks noGrp="1"/>
          </p:cNvSpPr>
          <p:nvPr>
            <p:ph type="sldNum" idx="12"/>
          </p:nvPr>
        </p:nvSpPr>
        <p:spPr>
          <a:xfrm>
            <a:off x="8629356" y="6305588"/>
            <a:ext cx="438443" cy="365125"/>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5</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695050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7" name="Google Shape;847;p8"/>
          <p:cNvSpPr/>
          <p:nvPr/>
        </p:nvSpPr>
        <p:spPr>
          <a:xfrm>
            <a:off x="198697" y="2985262"/>
            <a:ext cx="782618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The key principle for effective sampling is the following: </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Using a sample will work almost as well as using the entire data set, if the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A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r>
              <a:rPr lang="en-US" sz="2000" b="0" i="0" u="none" strike="noStrike" cap="none" dirty="0">
                <a:solidFill>
                  <a:srgbClr val="000000"/>
                </a:solidFill>
                <a:latin typeface="Cambria" panose="02040503050406030204" pitchFamily="18" charset="0"/>
                <a:ea typeface="Cambria" panose="02040503050406030204" pitchFamily="18" charset="0"/>
                <a:sym typeface="Arial"/>
              </a:rPr>
              <a:t> if it has approximately the same properties (of interest) as the original set of data  </a:t>
            </a:r>
            <a:endParaRPr sz="2000" b="0" i="0" u="none" strike="noStrike" cap="none" dirty="0">
              <a:solidFill>
                <a:srgbClr val="000000"/>
              </a:solidFill>
              <a:latin typeface="Cambria" panose="02040503050406030204" pitchFamily="18" charset="0"/>
              <a:ea typeface="Cambria" panose="02040503050406030204" pitchFamily="18" charset="0"/>
              <a:sym typeface="Arial"/>
            </a:endParaRPr>
          </a:p>
        </p:txBody>
      </p:sp>
      <p:pic>
        <p:nvPicPr>
          <p:cNvPr id="849" name="Google Shape;849;p8"/>
          <p:cNvPicPr preferRelativeResize="0"/>
          <p:nvPr/>
        </p:nvPicPr>
        <p:blipFill rotWithShape="1">
          <a:blip r:embed="rId3">
            <a:alphaModFix/>
          </a:blip>
          <a:srcRect l="10356" t="13811" r="14641" b="10953"/>
          <a:stretch/>
        </p:blipFill>
        <p:spPr>
          <a:xfrm>
            <a:off x="3673339" y="4961083"/>
            <a:ext cx="1526458" cy="1087952"/>
          </a:xfrm>
          <a:prstGeom prst="rect">
            <a:avLst/>
          </a:prstGeom>
          <a:noFill/>
          <a:ln>
            <a:noFill/>
          </a:ln>
        </p:spPr>
      </p:pic>
      <p:sp>
        <p:nvSpPr>
          <p:cNvPr id="851" name="Google Shape;851;p8"/>
          <p:cNvSpPr txBox="1"/>
          <p:nvPr/>
        </p:nvSpPr>
        <p:spPr>
          <a:xfrm>
            <a:off x="564037" y="6326482"/>
            <a:ext cx="78799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dk1"/>
                </a:solidFill>
                <a:latin typeface="Arial"/>
                <a:ea typeface="Arial"/>
                <a:cs typeface="Arial"/>
                <a:sym typeface="Arial"/>
              </a:rPr>
              <a:t>8000 points		         2000 Points			500 Points</a:t>
            </a:r>
            <a:endParaRPr dirty="0"/>
          </a:p>
        </p:txBody>
      </p:sp>
      <p:sp>
        <p:nvSpPr>
          <p:cNvPr id="852" name="Google Shape;852;p8"/>
          <p:cNvSpPr/>
          <p:nvPr/>
        </p:nvSpPr>
        <p:spPr>
          <a:xfrm>
            <a:off x="304800" y="1354087"/>
            <a:ext cx="8634484" cy="16311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Challenge 2 : Non-representative Training Data .</a:t>
            </a:r>
            <a:endParaRPr sz="2000" dirty="0">
              <a:latin typeface="Cambria" panose="02040503050406030204" pitchFamily="18" charset="0"/>
              <a:ea typeface="Cambria" panose="02040503050406030204" pitchFamily="18" charset="0"/>
            </a:endParaRPr>
          </a:p>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Idea : Training Data be representative of the new cases we want to generalize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Small sample size leads to sampling noise. Increase sampling size.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If sampling process is flawed, even large sample size can lead to sampling bias</a:t>
            </a:r>
            <a:endParaRPr sz="2000"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4"/>
          <a:stretch>
            <a:fillRect/>
          </a:stretch>
        </p:blipFill>
        <p:spPr>
          <a:xfrm>
            <a:off x="505720" y="4885985"/>
            <a:ext cx="1323975" cy="1133475"/>
          </a:xfrm>
          <a:prstGeom prst="rect">
            <a:avLst/>
          </a:prstGeom>
        </p:spPr>
      </p:pic>
      <p:pic>
        <p:nvPicPr>
          <p:cNvPr id="3" name="Picture 2"/>
          <p:cNvPicPr>
            <a:picLocks noChangeAspect="1"/>
          </p:cNvPicPr>
          <p:nvPr/>
        </p:nvPicPr>
        <p:blipFill>
          <a:blip r:embed="rId5"/>
          <a:stretch>
            <a:fillRect/>
          </a:stretch>
        </p:blipFill>
        <p:spPr>
          <a:xfrm>
            <a:off x="6629400" y="4841245"/>
            <a:ext cx="1395484" cy="1184655"/>
          </a:xfrm>
          <a:prstGeom prst="rect">
            <a:avLst/>
          </a:prstGeom>
        </p:spPr>
      </p:pic>
      <p:sp>
        <p:nvSpPr>
          <p:cNvPr id="11" name="Google Shape;839;p7"/>
          <p:cNvSpPr txBox="1">
            <a:spLocks noGrp="1"/>
          </p:cNvSpPr>
          <p:nvPr>
            <p:ph type="body" idx="2"/>
          </p:nvPr>
        </p:nvSpPr>
        <p:spPr>
          <a:xfrm>
            <a:off x="34383" y="246469"/>
            <a:ext cx="8939284" cy="107721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a:latin typeface="Cambria" panose="02040503050406030204" pitchFamily="18" charset="0"/>
                <a:ea typeface="Cambria" panose="02040503050406030204" pitchFamily="18" charset="0"/>
              </a:rPr>
              <a:t>Instances selection and partitioning</a:t>
            </a:r>
          </a:p>
          <a:p>
            <a:pPr marL="114300" indent="0"/>
            <a:r>
              <a:rPr lang="en-US" dirty="0">
                <a:solidFill>
                  <a:srgbClr val="0070C0"/>
                </a:solidFill>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 </a:t>
            </a:r>
            <a:r>
              <a:rPr lang="en-US" sz="2000" dirty="0">
                <a:solidFill>
                  <a:srgbClr val="0070C0"/>
                </a:solidFill>
                <a:latin typeface="Cambria" panose="02040503050406030204" pitchFamily="18" charset="0"/>
                <a:ea typeface="Cambria" panose="02040503050406030204" pitchFamily="18" charset="0"/>
              </a:rPr>
              <a:t>training, evaluation (validation), test sets</a:t>
            </a:r>
          </a:p>
        </p:txBody>
      </p:sp>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50</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C392110-26C3-659C-1D14-9AC49FC92A52}"/>
                  </a:ext>
                </a:extLst>
              </p14:cNvPr>
              <p14:cNvContentPartPr/>
              <p14:nvPr/>
            </p14:nvContentPartPr>
            <p14:xfrm>
              <a:off x="626040" y="1692720"/>
              <a:ext cx="7965360" cy="1256760"/>
            </p14:xfrm>
          </p:contentPart>
        </mc:Choice>
        <mc:Fallback xmlns="">
          <p:pic>
            <p:nvPicPr>
              <p:cNvPr id="4" name="Ink 3">
                <a:extLst>
                  <a:ext uri="{FF2B5EF4-FFF2-40B4-BE49-F238E27FC236}">
                    <a16:creationId xmlns:a16="http://schemas.microsoft.com/office/drawing/2014/main" id="{CC392110-26C3-659C-1D14-9AC49FC92A52}"/>
                  </a:ext>
                </a:extLst>
              </p:cNvPr>
              <p:cNvPicPr/>
              <p:nvPr/>
            </p:nvPicPr>
            <p:blipFill>
              <a:blip r:embed="rId7"/>
              <a:stretch>
                <a:fillRect/>
              </a:stretch>
            </p:blipFill>
            <p:spPr>
              <a:xfrm>
                <a:off x="616680" y="1683360"/>
                <a:ext cx="7984080" cy="1275480"/>
              </a:xfrm>
              <a:prstGeom prst="rect">
                <a:avLst/>
              </a:prstGeom>
            </p:spPr>
          </p:pic>
        </mc:Fallback>
      </mc:AlternateContent>
    </p:spTree>
    <p:extLst>
      <p:ext uri="{BB962C8B-B14F-4D97-AF65-F5344CB8AC3E}">
        <p14:creationId xmlns:p14="http://schemas.microsoft.com/office/powerpoint/2010/main" val="704782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
          <p:cNvSpPr txBox="1">
            <a:spLocks noGrp="1"/>
          </p:cNvSpPr>
          <p:nvPr>
            <p:ph type="title"/>
          </p:nvPr>
        </p:nvSpPr>
        <p:spPr>
          <a:xfrm>
            <a:off x="313651" y="1206401"/>
            <a:ext cx="6120680" cy="4704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1800" b="1" dirty="0">
                <a:latin typeface="Cambria" panose="02040503050406030204" pitchFamily="18" charset="0"/>
                <a:ea typeface="Cambria" panose="02040503050406030204" pitchFamily="18" charset="0"/>
                <a:cs typeface="Arial"/>
                <a:sym typeface="Arial"/>
              </a:rPr>
              <a:t>Issues with Subsampling (Independence Violation)</a:t>
            </a:r>
            <a:endParaRPr sz="1800" b="1" dirty="0">
              <a:latin typeface="Cambria" panose="02040503050406030204" pitchFamily="18" charset="0"/>
              <a:ea typeface="Cambria" panose="02040503050406030204" pitchFamily="18" charset="0"/>
              <a:cs typeface="Arial"/>
              <a:sym typeface="Arial"/>
            </a:endParaRPr>
          </a:p>
        </p:txBody>
      </p:sp>
      <p:pic>
        <p:nvPicPr>
          <p:cNvPr id="858" name="Google Shape;858;p9"/>
          <p:cNvPicPr preferRelativeResize="0"/>
          <p:nvPr/>
        </p:nvPicPr>
        <p:blipFill rotWithShape="1">
          <a:blip r:embed="rId3">
            <a:alphaModFix/>
          </a:blip>
          <a:srcRect/>
          <a:stretch/>
        </p:blipFill>
        <p:spPr>
          <a:xfrm>
            <a:off x="313651" y="1649400"/>
            <a:ext cx="6361446" cy="4247119"/>
          </a:xfrm>
          <a:prstGeom prst="rect">
            <a:avLst/>
          </a:prstGeom>
          <a:noFill/>
          <a:ln>
            <a:noFill/>
          </a:ln>
        </p:spPr>
      </p:pic>
      <p:sp>
        <p:nvSpPr>
          <p:cNvPr id="859" name="Google Shape;859;p9"/>
          <p:cNvSpPr txBox="1"/>
          <p:nvPr/>
        </p:nvSpPr>
        <p:spPr>
          <a:xfrm>
            <a:off x="7233313" y="1196878"/>
            <a:ext cx="1910687" cy="116951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0000"/>
                </a:solidFill>
                <a:latin typeface="Arial"/>
                <a:ea typeface="Arial"/>
                <a:cs typeface="Arial"/>
                <a:sym typeface="Arial"/>
              </a:rPr>
              <a:t>IRIS Dataset of Flowers</a:t>
            </a:r>
            <a:endParaRPr dirty="0"/>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50 </a:t>
            </a:r>
            <a:r>
              <a:rPr lang="en-US" sz="1400" b="0" i="0" u="none" strike="noStrike" cap="none" dirty="0" err="1">
                <a:solidFill>
                  <a:srgbClr val="000000"/>
                </a:solidFill>
                <a:latin typeface="Arial"/>
                <a:ea typeface="Arial"/>
                <a:cs typeface="Arial"/>
                <a:sym typeface="Arial"/>
              </a:rPr>
              <a:t>Setosa</a:t>
            </a:r>
            <a:r>
              <a:rPr lang="en-US" sz="14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50 Versicolor,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 50 </a:t>
            </a:r>
            <a:r>
              <a:rPr lang="en-US" sz="1400" b="0" i="0" u="none" strike="noStrike" cap="none" dirty="0" err="1">
                <a:solidFill>
                  <a:srgbClr val="000000"/>
                </a:solidFill>
                <a:latin typeface="Arial"/>
                <a:ea typeface="Arial"/>
                <a:cs typeface="Arial"/>
                <a:sym typeface="Arial"/>
              </a:rPr>
              <a:t>Virginica</a:t>
            </a:r>
            <a:endParaRPr sz="1400" b="1" i="0" u="none" strike="noStrike" cap="none" dirty="0">
              <a:solidFill>
                <a:srgbClr val="FF0000"/>
              </a:solidFill>
              <a:latin typeface="Arial"/>
              <a:ea typeface="Arial"/>
              <a:cs typeface="Arial"/>
              <a:sym typeface="Arial"/>
            </a:endParaRPr>
          </a:p>
        </p:txBody>
      </p:sp>
      <p:sp>
        <p:nvSpPr>
          <p:cNvPr id="860" name="Google Shape;860;p9"/>
          <p:cNvSpPr/>
          <p:nvPr/>
        </p:nvSpPr>
        <p:spPr>
          <a:xfrm>
            <a:off x="565392" y="5896519"/>
            <a:ext cx="791753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Random subsampling can assign 2/3 (100) to training set and 1/3 (50) to the test set</a:t>
            </a:r>
            <a:endParaRPr dirty="0"/>
          </a:p>
          <a:p>
            <a:pPr marL="285750" marR="0" lvl="5"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Training set → 38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28 x Versicolor, 34 x </a:t>
            </a:r>
            <a:r>
              <a:rPr lang="en-US" sz="1400" b="1" i="0" u="none" strike="noStrike" cap="none" dirty="0" err="1">
                <a:solidFill>
                  <a:srgbClr val="000000"/>
                </a:solidFill>
                <a:latin typeface="Arial"/>
                <a:ea typeface="Arial"/>
                <a:cs typeface="Arial"/>
                <a:sym typeface="Arial"/>
              </a:rPr>
              <a:t>Virginica</a:t>
            </a:r>
            <a:r>
              <a:rPr lang="en-US" sz="1400" b="1" i="0" u="none" strike="noStrike" cap="none" dirty="0">
                <a:solidFill>
                  <a:srgbClr val="000000"/>
                </a:solidFill>
                <a:latin typeface="Arial"/>
                <a:ea typeface="Arial"/>
                <a:cs typeface="Arial"/>
                <a:sym typeface="Arial"/>
              </a:rPr>
              <a:t> </a:t>
            </a:r>
            <a:endParaRPr sz="1400" b="1" i="0" u="none" strike="noStrike" cap="none" dirty="0">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Test set → 12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22 x Versicolor, 16 x </a:t>
            </a:r>
            <a:r>
              <a:rPr lang="en-US" sz="1400" b="1" i="0" u="none" strike="noStrike" cap="none" dirty="0" err="1">
                <a:solidFill>
                  <a:srgbClr val="000000"/>
                </a:solidFill>
                <a:latin typeface="Arial"/>
                <a:ea typeface="Arial"/>
                <a:cs typeface="Arial"/>
                <a:sym typeface="Arial"/>
              </a:rPr>
              <a:t>Virginica</a:t>
            </a:r>
            <a:endParaRPr sz="1400" b="1" i="0" u="none" strike="noStrike" cap="none" dirty="0">
              <a:solidFill>
                <a:srgbClr val="000000"/>
              </a:solidFill>
              <a:latin typeface="Arial"/>
              <a:ea typeface="Arial"/>
              <a:cs typeface="Arial"/>
              <a:sym typeface="Arial"/>
            </a:endParaRPr>
          </a:p>
        </p:txBody>
      </p:sp>
      <p:sp>
        <p:nvSpPr>
          <p:cNvPr id="7" name="Google Shape;839;p7"/>
          <p:cNvSpPr txBox="1">
            <a:spLocks noGrp="1"/>
          </p:cNvSpPr>
          <p:nvPr>
            <p:ph type="body" idx="4294967295"/>
          </p:nvPr>
        </p:nvSpPr>
        <p:spPr>
          <a:xfrm>
            <a:off x="204716" y="78813"/>
            <a:ext cx="8939284" cy="103618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marL="25400" indent="0" eaLnBrk="0" fontAlgn="base" hangingPunct="0">
              <a:spcBef>
                <a:spcPct val="0"/>
              </a:spcBef>
              <a:spcAft>
                <a:spcPct val="0"/>
              </a:spcAft>
              <a:buSzPts val="3200"/>
              <a:buNone/>
            </a:pPr>
            <a:r>
              <a:rPr lang="en-IN" sz="2800" b="0" dirty="0">
                <a:latin typeface="Cambria" panose="02040503050406030204" pitchFamily="18" charset="0"/>
                <a:ea typeface="Cambria" panose="02040503050406030204" pitchFamily="18" charset="0"/>
              </a:rPr>
              <a:t>Instances selection and partitioning</a:t>
            </a:r>
          </a:p>
          <a:p>
            <a:pPr marL="0" indent="0" eaLnBrk="0" fontAlgn="base" hangingPunct="0">
              <a:lnSpc>
                <a:spcPct val="150000"/>
              </a:lnSpc>
              <a:spcBef>
                <a:spcPts val="360"/>
              </a:spcBef>
              <a:buSzPts val="1800"/>
              <a:buNone/>
            </a:pPr>
            <a:r>
              <a:rPr lang="en-US" sz="2000" b="1" dirty="0">
                <a:solidFill>
                  <a:srgbClr val="0070C0"/>
                </a:solidFill>
                <a:latin typeface="Cambria" panose="02040503050406030204" pitchFamily="18" charset="0"/>
                <a:ea typeface="Cambria" panose="02040503050406030204" pitchFamily="18" charset="0"/>
              </a:rPr>
              <a:t>Sampling</a:t>
            </a:r>
            <a:endParaRPr sz="2000" b="1" dirty="0">
              <a:solidFill>
                <a:srgbClr val="0070C0"/>
              </a:solidFill>
              <a:latin typeface="Cambria" panose="02040503050406030204" pitchFamily="18" charset="0"/>
              <a:ea typeface="Cambria" panose="02040503050406030204" pitchFamily="18" charset="0"/>
            </a:endParaRPr>
          </a:p>
        </p:txBody>
      </p:sp>
      <p:sp>
        <p:nvSpPr>
          <p:cNvPr id="8" name="Slide Number Placeholder 3"/>
          <p:cNvSpPr>
            <a:spLocks noGrp="1"/>
          </p:cNvSpPr>
          <p:nvPr>
            <p:ph type="sldNum" idx="12"/>
          </p:nvPr>
        </p:nvSpPr>
        <p:spPr>
          <a:xfrm>
            <a:off x="8716776" y="6231989"/>
            <a:ext cx="611560" cy="323557"/>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dirty="0">
                <a:solidFill>
                  <a:srgbClr val="000000"/>
                </a:solidFill>
                <a:latin typeface="Tahoma"/>
                <a:ea typeface="Tahoma"/>
                <a:cs typeface="Tahoma"/>
                <a:sym typeface="Tahoma"/>
              </a:rPr>
              <a:t>51</a:t>
            </a:r>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5F802A6-837D-364E-EAE1-96665BF778A7}"/>
                  </a:ext>
                </a:extLst>
              </p14:cNvPr>
              <p14:cNvContentPartPr/>
              <p14:nvPr/>
            </p14:nvContentPartPr>
            <p14:xfrm>
              <a:off x="313200" y="1440360"/>
              <a:ext cx="8441280" cy="5220720"/>
            </p14:xfrm>
          </p:contentPart>
        </mc:Choice>
        <mc:Fallback xmlns="">
          <p:pic>
            <p:nvPicPr>
              <p:cNvPr id="2" name="Ink 1">
                <a:extLst>
                  <a:ext uri="{FF2B5EF4-FFF2-40B4-BE49-F238E27FC236}">
                    <a16:creationId xmlns:a16="http://schemas.microsoft.com/office/drawing/2014/main" id="{85F802A6-837D-364E-EAE1-96665BF778A7}"/>
                  </a:ext>
                </a:extLst>
              </p:cNvPr>
              <p:cNvPicPr/>
              <p:nvPr/>
            </p:nvPicPr>
            <p:blipFill>
              <a:blip r:embed="rId5"/>
              <a:stretch>
                <a:fillRect/>
              </a:stretch>
            </p:blipFill>
            <p:spPr>
              <a:xfrm>
                <a:off x="303840" y="1431000"/>
                <a:ext cx="8460000" cy="5239440"/>
              </a:xfrm>
              <a:prstGeom prst="rect">
                <a:avLst/>
              </a:prstGeom>
            </p:spPr>
          </p:pic>
        </mc:Fallback>
      </mc:AlternateContent>
    </p:spTree>
    <p:extLst>
      <p:ext uri="{BB962C8B-B14F-4D97-AF65-F5344CB8AC3E}">
        <p14:creationId xmlns:p14="http://schemas.microsoft.com/office/powerpoint/2010/main" val="863137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7" name="Google Shape;867;g11575d78375_0_483"/>
          <p:cNvPicPr preferRelativeResize="0"/>
          <p:nvPr/>
        </p:nvPicPr>
        <p:blipFill rotWithShape="1">
          <a:blip r:embed="rId3">
            <a:alphaModFix/>
          </a:blip>
          <a:srcRect l="59321" t="67853" r="13972" b="3453"/>
          <a:stretch/>
        </p:blipFill>
        <p:spPr>
          <a:xfrm>
            <a:off x="451999" y="2822321"/>
            <a:ext cx="2953177" cy="1690224"/>
          </a:xfrm>
          <a:prstGeom prst="rect">
            <a:avLst/>
          </a:prstGeom>
          <a:noFill/>
          <a:ln>
            <a:noFill/>
          </a:ln>
        </p:spPr>
      </p:pic>
      <p:pic>
        <p:nvPicPr>
          <p:cNvPr id="868" name="Google Shape;868;g11575d78375_0_483"/>
          <p:cNvPicPr preferRelativeResize="0"/>
          <p:nvPr/>
        </p:nvPicPr>
        <p:blipFill rotWithShape="1">
          <a:blip r:embed="rId4">
            <a:alphaModFix/>
          </a:blip>
          <a:srcRect l="35550" t="65693" r="36695" b="5308"/>
          <a:stretch/>
        </p:blipFill>
        <p:spPr>
          <a:xfrm>
            <a:off x="5819818" y="2712093"/>
            <a:ext cx="3101170" cy="1800452"/>
          </a:xfrm>
          <a:prstGeom prst="rect">
            <a:avLst/>
          </a:prstGeom>
          <a:noFill/>
          <a:ln>
            <a:noFill/>
          </a:ln>
        </p:spPr>
      </p:pic>
      <p:sp>
        <p:nvSpPr>
          <p:cNvPr id="870" name="Google Shape;870;g11575d78375_0_483"/>
          <p:cNvSpPr txBox="1"/>
          <p:nvPr/>
        </p:nvSpPr>
        <p:spPr>
          <a:xfrm>
            <a:off x="649832" y="2209891"/>
            <a:ext cx="2152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Simple Random Type</a:t>
            </a:r>
            <a:endParaRPr sz="1800" b="0" i="0" u="none" strike="noStrike" cap="none" dirty="0">
              <a:solidFill>
                <a:schemeClr val="dk1"/>
              </a:solidFill>
              <a:latin typeface="Calibri"/>
              <a:ea typeface="Calibri"/>
              <a:cs typeface="Calibri"/>
              <a:sym typeface="Calibri"/>
            </a:endParaRPr>
          </a:p>
        </p:txBody>
      </p:sp>
      <p:sp>
        <p:nvSpPr>
          <p:cNvPr id="871" name="Google Shape;871;g11575d78375_0_483"/>
          <p:cNvSpPr txBox="1"/>
          <p:nvPr/>
        </p:nvSpPr>
        <p:spPr>
          <a:xfrm>
            <a:off x="6162753" y="2109815"/>
            <a:ext cx="2450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Stratified Sampling Type</a:t>
            </a:r>
            <a:endParaRPr sz="1800" b="0" i="0" u="none" strike="noStrike" cap="none" dirty="0">
              <a:solidFill>
                <a:schemeClr val="dk1"/>
              </a:solidFill>
              <a:latin typeface="Calibri"/>
              <a:ea typeface="Calibri"/>
              <a:cs typeface="Calibri"/>
              <a:sym typeface="Calibri"/>
            </a:endParaRPr>
          </a:p>
        </p:txBody>
      </p:sp>
      <p:sp>
        <p:nvSpPr>
          <p:cNvPr id="872" name="Google Shape;872;g11575d78375_0_483"/>
          <p:cNvSpPr txBox="1"/>
          <p:nvPr/>
        </p:nvSpPr>
        <p:spPr>
          <a:xfrm>
            <a:off x="6145353" y="5114823"/>
            <a:ext cx="24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Clustered Sampling Type</a:t>
            </a:r>
            <a:endParaRPr sz="18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3071884" y="4707835"/>
            <a:ext cx="2524125" cy="1552575"/>
          </a:xfrm>
          <a:prstGeom prst="rect">
            <a:avLst/>
          </a:prstGeom>
        </p:spPr>
      </p:pic>
      <p:sp>
        <p:nvSpPr>
          <p:cNvPr id="11" name="Google Shape;839;p7"/>
          <p:cNvSpPr txBox="1">
            <a:spLocks noGrp="1"/>
          </p:cNvSpPr>
          <p:nvPr>
            <p:ph type="body" idx="2"/>
          </p:nvPr>
        </p:nvSpPr>
        <p:spPr>
          <a:xfrm>
            <a:off x="0" y="98001"/>
            <a:ext cx="8939284"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a:latin typeface="Cambria" panose="02040503050406030204" pitchFamily="18" charset="0"/>
                <a:ea typeface="Cambria" panose="02040503050406030204" pitchFamily="18" charset="0"/>
              </a:rPr>
              <a:t>Instances selection and partitioning</a:t>
            </a:r>
          </a:p>
          <a:p>
            <a:pPr marL="114300" eaLnBrk="0" fontAlgn="base" hangingPunct="0">
              <a:lnSpc>
                <a:spcPct val="150000"/>
              </a:lnSpc>
              <a:spcBef>
                <a:spcPts val="360"/>
              </a:spcBef>
              <a:buClr>
                <a:srgbClr val="000000"/>
              </a:buClr>
              <a:buSzPts val="1800"/>
            </a:pPr>
            <a:r>
              <a:rPr lang="en-US" sz="2000" dirty="0">
                <a:solidFill>
                  <a:srgbClr val="0070C0"/>
                </a:solidFill>
                <a:latin typeface="Cambria" panose="02040503050406030204" pitchFamily="18" charset="0"/>
                <a:ea typeface="Cambria" panose="02040503050406030204" pitchFamily="18" charset="0"/>
              </a:rPr>
              <a:t>Sampling - Frequently Used</a:t>
            </a:r>
          </a:p>
          <a:p>
            <a:pPr eaLnBrk="0" fontAlgn="base" hangingPunct="0">
              <a:spcBef>
                <a:spcPct val="0"/>
              </a:spcBef>
              <a:spcAft>
                <a:spcPct val="0"/>
              </a:spcAft>
              <a:buSzPts val="3200"/>
            </a:pPr>
            <a:endParaRPr sz="2000" dirty="0">
              <a:latin typeface="Cambria" panose="02040503050406030204" pitchFamily="18" charset="0"/>
              <a:ea typeface="Cambria" panose="02040503050406030204" pitchFamily="18" charset="0"/>
            </a:endParaRPr>
          </a:p>
        </p:txBody>
      </p:sp>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52</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71961CC-6DB1-17FA-2DAE-008EFB479664}"/>
                  </a:ext>
                </a:extLst>
              </p14:cNvPr>
              <p14:cNvContentPartPr/>
              <p14:nvPr/>
            </p14:nvContentPartPr>
            <p14:xfrm>
              <a:off x="4822560" y="2224440"/>
              <a:ext cx="3151800" cy="3493800"/>
            </p14:xfrm>
          </p:contentPart>
        </mc:Choice>
        <mc:Fallback xmlns="">
          <p:pic>
            <p:nvPicPr>
              <p:cNvPr id="3" name="Ink 2">
                <a:extLst>
                  <a:ext uri="{FF2B5EF4-FFF2-40B4-BE49-F238E27FC236}">
                    <a16:creationId xmlns:a16="http://schemas.microsoft.com/office/drawing/2014/main" id="{471961CC-6DB1-17FA-2DAE-008EFB479664}"/>
                  </a:ext>
                </a:extLst>
              </p:cNvPr>
              <p:cNvPicPr/>
              <p:nvPr/>
            </p:nvPicPr>
            <p:blipFill>
              <a:blip r:embed="rId7"/>
              <a:stretch>
                <a:fillRect/>
              </a:stretch>
            </p:blipFill>
            <p:spPr>
              <a:xfrm>
                <a:off x="4813200" y="2215080"/>
                <a:ext cx="3170520" cy="3512520"/>
              </a:xfrm>
              <a:prstGeom prst="rect">
                <a:avLst/>
              </a:prstGeom>
            </p:spPr>
          </p:pic>
        </mc:Fallback>
      </mc:AlternateContent>
    </p:spTree>
    <p:extLst>
      <p:ext uri="{BB962C8B-B14F-4D97-AF65-F5344CB8AC3E}">
        <p14:creationId xmlns:p14="http://schemas.microsoft.com/office/powerpoint/2010/main" val="1647242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5" name="Google Shape;885;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nSpc>
                <a:spcPct val="150000"/>
              </a:lnSpc>
            </a:pPr>
            <a:r>
              <a:rPr lang="en-US" sz="2400" b="1" dirty="0">
                <a:latin typeface="Cambria" panose="02040503050406030204" pitchFamily="18" charset="0"/>
                <a:ea typeface="Cambria" panose="02040503050406030204" pitchFamily="18" charset="0"/>
                <a:cs typeface="Arial"/>
                <a:sym typeface="Arial"/>
              </a:rPr>
              <a:t>Scenario</a:t>
            </a:r>
            <a:r>
              <a:rPr lang="en-US" sz="2400" dirty="0">
                <a:latin typeface="Cambria" panose="02040503050406030204" pitchFamily="18" charset="0"/>
                <a:ea typeface="Cambria" panose="02040503050406030204" pitchFamily="18" charset="0"/>
                <a:cs typeface="Arial"/>
                <a:sym typeface="Arial"/>
              </a:rPr>
              <a:t> : Building Classifiers with Imbalanced Training Set</a:t>
            </a:r>
            <a:endParaRPr sz="2400" dirty="0">
              <a:latin typeface="Cambria" panose="02040503050406030204" pitchFamily="18" charset="0"/>
              <a:ea typeface="Cambria" panose="02040503050406030204" pitchFamily="18" charset="0"/>
            </a:endParaRPr>
          </a:p>
          <a:p>
            <a:pPr>
              <a:lnSpc>
                <a:spcPct val="150000"/>
              </a:lnSpc>
            </a:pPr>
            <a:r>
              <a:rPr lang="en-US" sz="2400" dirty="0">
                <a:latin typeface="Cambria" panose="02040503050406030204" pitchFamily="18" charset="0"/>
                <a:ea typeface="Cambria" panose="02040503050406030204" pitchFamily="18" charset="0"/>
                <a:cs typeface="Arial"/>
                <a:sym typeface="Arial"/>
              </a:rPr>
              <a:t>Modify the distribution of training data so that rare class is well-represented in training set</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Under sample the majority class</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Over sample the rare class</a:t>
            </a:r>
            <a:endParaRPr sz="2400" dirty="0">
              <a:latin typeface="Cambria" panose="02040503050406030204" pitchFamily="18" charset="0"/>
              <a:ea typeface="Cambria" panose="02040503050406030204" pitchFamily="18" charset="0"/>
            </a:endParaRPr>
          </a:p>
          <a:p>
            <a:pPr marL="342900">
              <a:lnSpc>
                <a:spcPct val="150000"/>
              </a:lnSpc>
            </a:pPr>
            <a:endParaRPr sz="2400" dirty="0">
              <a:latin typeface="Cambria" panose="02040503050406030204" pitchFamily="18" charset="0"/>
              <a:ea typeface="Cambria" panose="02040503050406030204" pitchFamily="18" charset="0"/>
              <a:cs typeface="Arial"/>
              <a:sym typeface="Arial"/>
            </a:endParaRPr>
          </a:p>
          <a:p>
            <a:pPr marL="571500">
              <a:lnSpc>
                <a:spcPct val="150000"/>
              </a:lnSpc>
            </a:pPr>
            <a:endParaRPr sz="2400" dirty="0">
              <a:latin typeface="Cambria" panose="02040503050406030204" pitchFamily="18" charset="0"/>
              <a:ea typeface="Cambria" panose="02040503050406030204" pitchFamily="18" charset="0"/>
              <a:cs typeface="Arial"/>
              <a:sym typeface="Arial"/>
            </a:endParaRPr>
          </a:p>
        </p:txBody>
      </p:sp>
      <p:sp>
        <p:nvSpPr>
          <p:cNvPr id="6" name="Google Shape;839;p7"/>
          <p:cNvSpPr txBox="1">
            <a:spLocks/>
          </p:cNvSpPr>
          <p:nvPr/>
        </p:nvSpPr>
        <p:spPr>
          <a:xfrm>
            <a:off x="102358" y="13648"/>
            <a:ext cx="5871722"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spcBef>
                <a:spcPct val="0"/>
              </a:spcBef>
              <a:spcAft>
                <a:spcPct val="0"/>
              </a:spcAft>
              <a:buSzPts val="3200"/>
              <a:buFont typeface="Calibri"/>
              <a:buNone/>
            </a:pPr>
            <a:r>
              <a:rPr lang="en-US" sz="2800" dirty="0">
                <a:latin typeface="Cambria" panose="02040503050406030204" pitchFamily="18" charset="0"/>
                <a:ea typeface="Cambria" panose="02040503050406030204" pitchFamily="18" charset="0"/>
              </a:rPr>
              <a:t>Instances selection and partitioning</a:t>
            </a:r>
          </a:p>
          <a:p>
            <a:pPr marL="114300" lvl="0" indent="-228600" eaLnBrk="0" fontAlgn="base" hangingPunct="0">
              <a:lnSpc>
                <a:spcPct val="150000"/>
              </a:lnSpc>
              <a:spcBef>
                <a:spcPts val="360"/>
              </a:spcBef>
              <a:buSzPts val="1800"/>
            </a:pPr>
            <a:r>
              <a:rPr lang="en-US" sz="2000" b="1" dirty="0">
                <a:solidFill>
                  <a:srgbClr val="0070C0"/>
                </a:solidFill>
                <a:latin typeface="Cambria" panose="02040503050406030204" pitchFamily="18" charset="0"/>
                <a:ea typeface="Cambria" panose="02040503050406030204" pitchFamily="18" charset="0"/>
              </a:rPr>
              <a:t>Sampling - Imbalanced Training Set</a:t>
            </a:r>
          </a:p>
          <a:p>
            <a:pPr eaLnBrk="0" fontAlgn="base" hangingPunct="0">
              <a:spcBef>
                <a:spcPct val="0"/>
              </a:spcBef>
              <a:spcAft>
                <a:spcPct val="0"/>
              </a:spcAft>
              <a:buSzPts val="3200"/>
            </a:pPr>
            <a:endParaRPr lang="en-US" sz="2000" dirty="0">
              <a:latin typeface="Cambria" panose="02040503050406030204" pitchFamily="18" charset="0"/>
              <a:ea typeface="Cambria" panose="02040503050406030204" pitchFamily="18" charset="0"/>
            </a:endParaRP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a:t>
            </a:r>
            <a:fld id="{00000000-1234-1234-1234-123412341234}" type="slidenum">
              <a:rPr lang="en-US" sz="1600" b="1" smtClean="0">
                <a:latin typeface="Tahoma"/>
                <a:ea typeface="Tahoma"/>
                <a:cs typeface="Tahoma"/>
                <a:sym typeface="Tahoma"/>
              </a:rPr>
              <a:pPr>
                <a:buSzPts val="1600"/>
              </a:pPr>
              <a:t>53</a:t>
            </a:fld>
            <a:endParaRPr lang="en-US" sz="1600" b="1" dirty="0">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B69665-BD88-394D-A973-C21501E749D8}"/>
                  </a:ext>
                </a:extLst>
              </p14:cNvPr>
              <p14:cNvContentPartPr/>
              <p14:nvPr/>
            </p14:nvContentPartPr>
            <p14:xfrm>
              <a:off x="445680" y="835920"/>
              <a:ext cx="8617320" cy="5794920"/>
            </p14:xfrm>
          </p:contentPart>
        </mc:Choice>
        <mc:Fallback xmlns="">
          <p:pic>
            <p:nvPicPr>
              <p:cNvPr id="2" name="Ink 1">
                <a:extLst>
                  <a:ext uri="{FF2B5EF4-FFF2-40B4-BE49-F238E27FC236}">
                    <a16:creationId xmlns:a16="http://schemas.microsoft.com/office/drawing/2014/main" id="{0BB69665-BD88-394D-A973-C21501E749D8}"/>
                  </a:ext>
                </a:extLst>
              </p:cNvPr>
              <p:cNvPicPr/>
              <p:nvPr/>
            </p:nvPicPr>
            <p:blipFill>
              <a:blip r:embed="rId4"/>
              <a:stretch>
                <a:fillRect/>
              </a:stretch>
            </p:blipFill>
            <p:spPr>
              <a:xfrm>
                <a:off x="436320" y="826560"/>
                <a:ext cx="8636040" cy="5813640"/>
              </a:xfrm>
              <a:prstGeom prst="rect">
                <a:avLst/>
              </a:prstGeom>
            </p:spPr>
          </p:pic>
        </mc:Fallback>
      </mc:AlternateContent>
    </p:spTree>
    <p:extLst>
      <p:ext uri="{BB962C8B-B14F-4D97-AF65-F5344CB8AC3E}">
        <p14:creationId xmlns:p14="http://schemas.microsoft.com/office/powerpoint/2010/main" val="3086725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080" y="248529"/>
            <a:ext cx="5945751" cy="849313"/>
          </a:xfrm>
        </p:spPr>
        <p:txBody>
          <a:bodyPr>
            <a:normAutofit fontScale="90000"/>
          </a:bodyPr>
          <a:lstStyle/>
          <a:p>
            <a:pPr algn="l"/>
            <a:r>
              <a:rPr lang="en-US" dirty="0">
                <a:latin typeface="Cambria" panose="02040503050406030204" pitchFamily="18" charset="0"/>
                <a:ea typeface="Cambria" panose="02040503050406030204" pitchFamily="18" charset="0"/>
              </a:rPr>
              <a:t>Feature tuning</a:t>
            </a:r>
            <a:br>
              <a:rPr lang="en-US" dirty="0">
                <a:latin typeface="Cambria" panose="02040503050406030204" pitchFamily="18" charset="0"/>
                <a:ea typeface="Cambria" panose="02040503050406030204" pitchFamily="18" charset="0"/>
              </a:rPr>
            </a:br>
            <a:r>
              <a:rPr lang="en-US" sz="2000" b="1" dirty="0">
                <a:solidFill>
                  <a:srgbClr val="0070C0"/>
                </a:solidFill>
                <a:latin typeface="Cambria" panose="02040503050406030204" pitchFamily="18" charset="0"/>
                <a:ea typeface="Cambria" panose="02040503050406030204" pitchFamily="18" charset="0"/>
              </a:rPr>
              <a:t>Feature Scaling</a:t>
            </a:r>
            <a:endParaRPr lang="en-IN" b="1" dirty="0"/>
          </a:p>
        </p:txBody>
      </p:sp>
      <p:pic>
        <p:nvPicPr>
          <p:cNvPr id="4" name="Picture 3"/>
          <p:cNvPicPr>
            <a:picLocks noChangeAspect="1"/>
          </p:cNvPicPr>
          <p:nvPr/>
        </p:nvPicPr>
        <p:blipFill>
          <a:blip r:embed="rId2"/>
          <a:stretch>
            <a:fillRect/>
          </a:stretch>
        </p:blipFill>
        <p:spPr>
          <a:xfrm>
            <a:off x="6910823" y="2042160"/>
            <a:ext cx="2233177" cy="3122958"/>
          </a:xfrm>
          <a:prstGeom prst="rect">
            <a:avLst/>
          </a:prstGeom>
        </p:spPr>
      </p:pic>
      <p:sp>
        <p:nvSpPr>
          <p:cNvPr id="5" name="Rectangle 4"/>
          <p:cNvSpPr/>
          <p:nvPr/>
        </p:nvSpPr>
        <p:spPr>
          <a:xfrm>
            <a:off x="0" y="1286988"/>
            <a:ext cx="8857522" cy="814767"/>
          </a:xfrm>
          <a:prstGeom prst="rect">
            <a:avLst/>
          </a:prstGeom>
          <a:noFill/>
          <a:ln>
            <a:noFill/>
          </a:ln>
        </p:spPr>
        <p:txBody>
          <a:bodyPr spcFirstLastPara="1" wrap="square" lIns="91425" tIns="45700" rIns="91425" bIns="45700" anchor="t" anchorCtr="0">
            <a:noAutofit/>
          </a:bodyPr>
          <a:lstStyle/>
          <a:p>
            <a:pPr marL="114300">
              <a:spcBef>
                <a:spcPts val="360"/>
              </a:spcBef>
              <a:buClr>
                <a:schemeClr val="dk1"/>
              </a:buClr>
              <a:buSzPts val="1800"/>
            </a:pPr>
            <a:r>
              <a:rPr lang="en-US" sz="2000" dirty="0">
                <a:solidFill>
                  <a:schemeClr val="dk1"/>
                </a:solidFill>
                <a:latin typeface="Cambria" panose="02040503050406030204" pitchFamily="18" charset="0"/>
                <a:ea typeface="Cambria" panose="02040503050406030204" pitchFamily="18" charset="0"/>
              </a:rPr>
              <a:t>To map the continuous values from one range to target range to easily compare and fit in apt distribution to enable statistical processing</a:t>
            </a: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p:txBody>
      </p:sp>
      <p:pic>
        <p:nvPicPr>
          <p:cNvPr id="7" name="Picture 4" descr="https://miro.medium.com/max/700/1*HW7-kYjj6RKwrO-5WTLk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75" y="4120969"/>
            <a:ext cx="4242053" cy="19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5536" y="6236676"/>
            <a:ext cx="4241867" cy="307777"/>
          </a:xfrm>
          <a:prstGeom prst="rect">
            <a:avLst/>
          </a:prstGeom>
        </p:spPr>
        <p:txBody>
          <a:bodyPr wrap="none">
            <a:spAutoFit/>
          </a:bodyPr>
          <a:lstStyle/>
          <a:p>
            <a:pPr lvl="0">
              <a:buSzPts val="1800"/>
            </a:pPr>
            <a:r>
              <a:rPr lang="en-US" dirty="0">
                <a:solidFill>
                  <a:schemeClr val="dk1"/>
                </a:solidFill>
                <a:latin typeface="Calibri"/>
                <a:ea typeface="Calibri"/>
                <a:cs typeface="Calibri"/>
                <a:sym typeface="Calibri"/>
              </a:rPr>
              <a:t>Note: Scaling the target values is generally not required</a:t>
            </a:r>
            <a:endParaRPr lang="en-US" dirty="0">
              <a:solidFill>
                <a:schemeClr val="dk1"/>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4"/>
          <a:stretch>
            <a:fillRect/>
          </a:stretch>
        </p:blipFill>
        <p:spPr>
          <a:xfrm>
            <a:off x="0" y="2272656"/>
            <a:ext cx="6157913" cy="1614392"/>
          </a:xfrm>
          <a:prstGeom prst="rect">
            <a:avLst/>
          </a:prstGeom>
        </p:spPr>
      </p:pic>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54</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1FA0D3-AD2F-950C-2F43-74BB80B9AE3D}"/>
                  </a:ext>
                </a:extLst>
              </p14:cNvPr>
              <p14:cNvContentPartPr/>
              <p14:nvPr/>
            </p14:nvContentPartPr>
            <p14:xfrm>
              <a:off x="146160" y="805680"/>
              <a:ext cx="7626600" cy="5765400"/>
            </p14:xfrm>
          </p:contentPart>
        </mc:Choice>
        <mc:Fallback xmlns="">
          <p:pic>
            <p:nvPicPr>
              <p:cNvPr id="6" name="Ink 5">
                <a:extLst>
                  <a:ext uri="{FF2B5EF4-FFF2-40B4-BE49-F238E27FC236}">
                    <a16:creationId xmlns:a16="http://schemas.microsoft.com/office/drawing/2014/main" id="{681FA0D3-AD2F-950C-2F43-74BB80B9AE3D}"/>
                  </a:ext>
                </a:extLst>
              </p:cNvPr>
              <p:cNvPicPr/>
              <p:nvPr/>
            </p:nvPicPr>
            <p:blipFill>
              <a:blip r:embed="rId6"/>
              <a:stretch>
                <a:fillRect/>
              </a:stretch>
            </p:blipFill>
            <p:spPr>
              <a:xfrm>
                <a:off x="136800" y="796320"/>
                <a:ext cx="7645320" cy="5784120"/>
              </a:xfrm>
              <a:prstGeom prst="rect">
                <a:avLst/>
              </a:prstGeom>
            </p:spPr>
          </p:pic>
        </mc:Fallback>
      </mc:AlternateContent>
    </p:spTree>
    <p:extLst>
      <p:ext uri="{BB962C8B-B14F-4D97-AF65-F5344CB8AC3E}">
        <p14:creationId xmlns:p14="http://schemas.microsoft.com/office/powerpoint/2010/main" val="1529829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a:xfrm>
            <a:off x="0" y="1294263"/>
            <a:ext cx="8925636" cy="4525963"/>
          </a:xfrm>
          <a:noFill/>
          <a:ln>
            <a:noFill/>
          </a:ln>
        </p:spPr>
        <p:txBody>
          <a:bodyPr spcFirstLastPara="1" wrap="square" lIns="91425" tIns="45700" rIns="91425" bIns="45700" anchor="t" anchorCtr="0">
            <a:noAutofit/>
          </a:bodyPr>
          <a:lstStyle/>
          <a:p>
            <a:pPr marL="457200">
              <a:spcBef>
                <a:spcPts val="360"/>
              </a:spcBef>
              <a:buClr>
                <a:schemeClr val="dk1"/>
              </a:buClr>
              <a:buSzPts val="1800"/>
              <a:buFont typeface="Arial"/>
              <a:buChar char="•"/>
            </a:pPr>
            <a:r>
              <a:rPr lang="en-US" sz="2000" dirty="0"/>
              <a:t>Normalization</a:t>
            </a:r>
            <a:r>
              <a:rPr lang="en-US" altLang="en-US" sz="2000" dirty="0">
                <a:cs typeface="Arial"/>
                <a:sym typeface="Arial"/>
              </a:rPr>
              <a:t> </a:t>
            </a:r>
          </a:p>
          <a:p>
            <a:pPr marL="914400" lvl="1" indent="-342900">
              <a:spcBef>
                <a:spcPts val="360"/>
              </a:spcBef>
              <a:buClr>
                <a:schemeClr val="dk1"/>
              </a:buClr>
              <a:buSzPts val="1800"/>
              <a:buFont typeface="Arial"/>
              <a:buChar char="–"/>
            </a:pPr>
            <a:r>
              <a:rPr lang="en-US" altLang="en-US" sz="2000" dirty="0">
                <a:cs typeface="Arial"/>
                <a:sym typeface="Arial"/>
              </a:rPr>
              <a:t>when approximate upper and lower bounds on data is known</a:t>
            </a:r>
          </a:p>
          <a:p>
            <a:pPr marL="914400" lvl="1" indent="-342900">
              <a:spcBef>
                <a:spcPts val="360"/>
              </a:spcBef>
              <a:buClr>
                <a:schemeClr val="dk1"/>
              </a:buClr>
              <a:buSzPts val="1800"/>
              <a:buFont typeface="Arial"/>
              <a:buChar char="–"/>
            </a:pPr>
            <a:r>
              <a:rPr lang="en-US" altLang="en-US" sz="2000" dirty="0">
                <a:cs typeface="Arial"/>
                <a:sym typeface="Arial"/>
              </a:rPr>
              <a:t>When data is approximately uniformly distributed across that range. </a:t>
            </a:r>
            <a:r>
              <a:rPr lang="en-US" altLang="en-US" sz="2000" dirty="0" err="1">
                <a:cs typeface="Arial"/>
                <a:sym typeface="Arial"/>
              </a:rPr>
              <a:t>E.g</a:t>
            </a:r>
            <a:r>
              <a:rPr lang="en-US" altLang="en-US" sz="2000" dirty="0">
                <a:cs typeface="Arial"/>
                <a:sym typeface="Arial"/>
              </a:rPr>
              <a:t> age.  Not to be used on skewed attribute e.g.  income</a:t>
            </a:r>
          </a:p>
          <a:p>
            <a:pPr marL="914400" lvl="1" indent="-342900">
              <a:spcBef>
                <a:spcPts val="360"/>
              </a:spcBef>
              <a:buClr>
                <a:schemeClr val="dk1"/>
              </a:buClr>
              <a:buSzPts val="1800"/>
              <a:buFont typeface="Arial"/>
              <a:buChar char="–"/>
            </a:pPr>
            <a:r>
              <a:rPr lang="en-US" altLang="en-US" sz="2000" dirty="0">
                <a:cs typeface="Arial"/>
                <a:sym typeface="Arial"/>
              </a:rPr>
              <a:t>when the algorithms do not make assumptions about the data distribution e.g. (KNN,NN)</a:t>
            </a:r>
          </a:p>
          <a:p>
            <a:pPr marL="914400" lvl="1" indent="-342900">
              <a:spcBef>
                <a:spcPts val="360"/>
              </a:spcBef>
              <a:buClr>
                <a:schemeClr val="dk1"/>
              </a:buClr>
              <a:buSzPts val="1800"/>
              <a:buFont typeface="Arial"/>
              <a:buChar char="–"/>
            </a:pPr>
            <a:r>
              <a:rPr lang="en-US" altLang="en-US" sz="2000" dirty="0">
                <a:cs typeface="Arial"/>
                <a:sym typeface="Arial"/>
              </a:rPr>
              <a:t>scales in a range of [0,1] or [-1,1]</a:t>
            </a:r>
          </a:p>
          <a:p>
            <a:pPr marL="457200">
              <a:spcBef>
                <a:spcPts val="360"/>
              </a:spcBef>
              <a:buClr>
                <a:schemeClr val="dk1"/>
              </a:buClr>
              <a:buSzPts val="1800"/>
              <a:buFont typeface="Arial"/>
              <a:buChar char="•"/>
            </a:pPr>
            <a:r>
              <a:rPr lang="en-US" altLang="en-US" sz="2000" dirty="0">
                <a:cs typeface="Arial"/>
                <a:sym typeface="Arial"/>
              </a:rPr>
              <a:t>Standardization</a:t>
            </a:r>
          </a:p>
          <a:p>
            <a:pPr marL="914400" lvl="1" indent="-342900">
              <a:spcBef>
                <a:spcPts val="360"/>
              </a:spcBef>
              <a:buClr>
                <a:schemeClr val="dk1"/>
              </a:buClr>
              <a:buSzPts val="1800"/>
              <a:buFont typeface="Arial"/>
              <a:buChar char="–"/>
            </a:pPr>
            <a:r>
              <a:rPr lang="en-US" altLang="en-US" sz="1200" dirty="0">
                <a:cs typeface="Arial"/>
                <a:sym typeface="Arial"/>
              </a:rPr>
              <a:t> </a:t>
            </a:r>
            <a:r>
              <a:rPr lang="en-US" altLang="en-US" sz="2000" dirty="0">
                <a:cs typeface="Arial"/>
                <a:sym typeface="Arial"/>
              </a:rPr>
              <a:t>used when algorithms make assumptions about the data distribution (Gaussian distribution)</a:t>
            </a:r>
          </a:p>
          <a:p>
            <a:pPr marL="914400" lvl="1" indent="-342900">
              <a:spcBef>
                <a:spcPts val="360"/>
              </a:spcBef>
              <a:buClr>
                <a:schemeClr val="dk1"/>
              </a:buClr>
              <a:buSzPts val="1800"/>
              <a:buFont typeface="Arial"/>
              <a:buChar char="–"/>
            </a:pPr>
            <a:r>
              <a:rPr lang="en-US" altLang="en-US" sz="2000" dirty="0">
                <a:cs typeface="Arial"/>
                <a:sym typeface="Arial"/>
              </a:rPr>
              <a:t>not bounded by range</a:t>
            </a:r>
          </a:p>
          <a:p>
            <a:pPr marL="914400" lvl="1" indent="-342900">
              <a:spcBef>
                <a:spcPts val="360"/>
              </a:spcBef>
              <a:buClr>
                <a:schemeClr val="dk1"/>
              </a:buClr>
              <a:buSzPts val="1800"/>
              <a:buFont typeface="Arial"/>
              <a:buChar char="–"/>
            </a:pPr>
            <a:r>
              <a:rPr lang="en-US" sz="2000" dirty="0">
                <a:cs typeface="Arial"/>
              </a:rPr>
              <a:t>less affected by outliers</a:t>
            </a:r>
          </a:p>
          <a:p>
            <a:pPr marL="571500" lvl="1" indent="0">
              <a:spcBef>
                <a:spcPts val="360"/>
              </a:spcBef>
              <a:buClr>
                <a:schemeClr val="dk1"/>
              </a:buClr>
              <a:buSzPts val="1800"/>
              <a:buNone/>
            </a:pPr>
            <a:endParaRPr lang="en-US" altLang="en-US" sz="2000" dirty="0">
              <a:cs typeface="Arial"/>
              <a:sym typeface="Arial"/>
            </a:endParaRPr>
          </a:p>
          <a:p>
            <a:pPr marL="457200">
              <a:spcBef>
                <a:spcPts val="360"/>
              </a:spcBef>
              <a:buClr>
                <a:schemeClr val="dk1"/>
              </a:buClr>
              <a:buSzPts val="1800"/>
              <a:buFont typeface="Arial"/>
              <a:buChar char="•"/>
            </a:pPr>
            <a:endParaRPr lang="en-IN" altLang="en-US" sz="2000" b="1" dirty="0">
              <a:cs typeface="Arial"/>
              <a:sym typeface="Arial"/>
            </a:endParaRPr>
          </a:p>
        </p:txBody>
      </p:sp>
      <p:sp>
        <p:nvSpPr>
          <p:cNvPr id="3" name="Content Placeholder 2"/>
          <p:cNvSpPr>
            <a:spLocks noGrp="1"/>
          </p:cNvSpPr>
          <p:nvPr>
            <p:ph sz="quarter" idx="10"/>
          </p:nvPr>
        </p:nvSpPr>
        <p:spPr>
          <a:xfrm>
            <a:off x="209265" y="206992"/>
            <a:ext cx="8033983" cy="843886"/>
          </a:xfrm>
        </p:spPr>
        <p:txBody>
          <a:bodyPr>
            <a:noAutofit/>
          </a:bodyPr>
          <a:lstStyle/>
          <a:p>
            <a:pPr>
              <a:defRPr/>
            </a:pPr>
            <a:endParaRPr lang="en-US" sz="3200" dirty="0"/>
          </a:p>
          <a:p>
            <a:pPr>
              <a:defRPr/>
            </a:pPr>
            <a:r>
              <a:rPr lang="en-US" sz="3200" b="0" dirty="0">
                <a:solidFill>
                  <a:schemeClr val="tx1"/>
                </a:solidFill>
              </a:rPr>
              <a:t>Feature tuning</a:t>
            </a:r>
            <a:br>
              <a:rPr lang="en-US" sz="3200" b="0" dirty="0">
                <a:solidFill>
                  <a:schemeClr val="tx1"/>
                </a:solidFill>
              </a:rPr>
            </a:br>
            <a:r>
              <a:rPr lang="en-US" sz="2000" dirty="0">
                <a:solidFill>
                  <a:srgbClr val="0070C0"/>
                </a:solidFill>
              </a:rPr>
              <a:t>Feature Scaling - Normalization Vs Standardization</a:t>
            </a:r>
          </a:p>
          <a:p>
            <a:pPr>
              <a:defRPr/>
            </a:pPr>
            <a:endParaRPr lang="en-IN" sz="3200" dirty="0"/>
          </a:p>
        </p:txBody>
      </p:sp>
      <p:sp>
        <p:nvSpPr>
          <p:cNvPr id="4" name="Rectangle 3"/>
          <p:cNvSpPr/>
          <p:nvPr/>
        </p:nvSpPr>
        <p:spPr>
          <a:xfrm>
            <a:off x="457200" y="5506327"/>
            <a:ext cx="7786048" cy="923330"/>
          </a:xfrm>
          <a:prstGeom prst="rect">
            <a:avLst/>
          </a:prstGeom>
        </p:spPr>
        <p:txBody>
          <a:bodyPr wrap="square">
            <a:spAutoFit/>
          </a:bodyPr>
          <a:lstStyle/>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Note:</a:t>
            </a:r>
          </a:p>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 Fit the scalers to the training data only</a:t>
            </a:r>
            <a:endParaRPr lang="en-US" sz="1800" dirty="0">
              <a:solidFill>
                <a:srgbClr val="0070C0"/>
              </a:solidFill>
              <a:latin typeface="Cambria" panose="02040503050406030204" pitchFamily="18" charset="0"/>
              <a:ea typeface="Cambria" panose="02040503050406030204" pitchFamily="18" charset="0"/>
            </a:endParaRPr>
          </a:p>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Use them to transform the training set and the test set</a:t>
            </a: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5EF17D6-260F-4F2F-C7D7-B48D0116142F}"/>
                  </a:ext>
                </a:extLst>
              </p14:cNvPr>
              <p14:cNvContentPartPr/>
              <p14:nvPr/>
            </p14:nvContentPartPr>
            <p14:xfrm>
              <a:off x="2842200" y="2704680"/>
              <a:ext cx="2598480" cy="823320"/>
            </p14:xfrm>
          </p:contentPart>
        </mc:Choice>
        <mc:Fallback xmlns="">
          <p:pic>
            <p:nvPicPr>
              <p:cNvPr id="2" name="Ink 1">
                <a:extLst>
                  <a:ext uri="{FF2B5EF4-FFF2-40B4-BE49-F238E27FC236}">
                    <a16:creationId xmlns:a16="http://schemas.microsoft.com/office/drawing/2014/main" id="{25EF17D6-260F-4F2F-C7D7-B48D0116142F}"/>
                  </a:ext>
                </a:extLst>
              </p:cNvPr>
              <p:cNvPicPr/>
              <p:nvPr/>
            </p:nvPicPr>
            <p:blipFill>
              <a:blip r:embed="rId3"/>
              <a:stretch>
                <a:fillRect/>
              </a:stretch>
            </p:blipFill>
            <p:spPr>
              <a:xfrm>
                <a:off x="2832840" y="2695320"/>
                <a:ext cx="2617200" cy="842040"/>
              </a:xfrm>
              <a:prstGeom prst="rect">
                <a:avLst/>
              </a:prstGeom>
            </p:spPr>
          </p:pic>
        </mc:Fallback>
      </mc:AlternateContent>
    </p:spTree>
    <p:extLst>
      <p:ext uri="{BB962C8B-B14F-4D97-AF65-F5344CB8AC3E}">
        <p14:creationId xmlns:p14="http://schemas.microsoft.com/office/powerpoint/2010/main" val="2357973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id="{3B292FDC-06EE-4342-8110-24162F87F4FC}"/>
              </a:ext>
            </a:extLst>
          </p:cNvPr>
          <p:cNvSpPr>
            <a:spLocks noGrp="1" noChangeArrowheads="1"/>
          </p:cNvSpPr>
          <p:nvPr>
            <p:ph type="title"/>
          </p:nvPr>
        </p:nvSpPr>
        <p:spPr>
          <a:xfrm>
            <a:off x="383540" y="275590"/>
            <a:ext cx="7769860" cy="391159"/>
          </a:xfrm>
        </p:spPr>
        <p:txBody>
          <a:bodyPr>
            <a:noAutofit/>
          </a:bodyPr>
          <a:lstStyle/>
          <a:p>
            <a:pPr>
              <a:defRPr/>
            </a:pPr>
            <a:r>
              <a:rPr lang="en-US" sz="2800" b="0" dirty="0"/>
              <a:t>Feature tuning</a:t>
            </a:r>
            <a:br>
              <a:rPr lang="en-US" sz="2800" b="0" dirty="0"/>
            </a:br>
            <a:r>
              <a:rPr lang="en-US" sz="1800" dirty="0">
                <a:solidFill>
                  <a:srgbClr val="0070C0"/>
                </a:solidFill>
              </a:rPr>
              <a:t>Feature Scaling - Normalization Vs Standardization</a:t>
            </a:r>
          </a:p>
        </p:txBody>
      </p:sp>
      <p:graphicFrame>
        <p:nvGraphicFramePr>
          <p:cNvPr id="109573" name="Object 4">
            <a:extLst>
              <a:ext uri="{FF2B5EF4-FFF2-40B4-BE49-F238E27FC236}">
                <a16:creationId xmlns:a16="http://schemas.microsoft.com/office/drawing/2014/main" id="{3D8411BB-13BD-4CC8-B2C2-4D30A435A3F2}"/>
              </a:ext>
            </a:extLst>
          </p:cNvPr>
          <p:cNvGraphicFramePr>
            <a:graphicFrameLocks noGrp="1" noChangeAspect="1"/>
          </p:cNvGraphicFramePr>
          <p:nvPr>
            <p:ph idx="4294967295"/>
          </p:nvPr>
        </p:nvGraphicFramePr>
        <p:xfrm>
          <a:off x="3611670" y="3046814"/>
          <a:ext cx="2222500" cy="419100"/>
        </p:xfrm>
        <a:graphic>
          <a:graphicData uri="http://schemas.openxmlformats.org/presentationml/2006/ole">
            <mc:AlternateContent xmlns:mc="http://schemas.openxmlformats.org/markup-compatibility/2006">
              <mc:Choice xmlns:v="urn:schemas-microsoft-com:vml" Requires="v">
                <p:oleObj name="Equation" r:id="rId3" imgW="2222500" imgH="419100" progId="Equation.3">
                  <p:embed/>
                </p:oleObj>
              </mc:Choice>
              <mc:Fallback>
                <p:oleObj name="Equation" r:id="rId3" imgW="2222500" imgH="419100" progId="Equation.3">
                  <p:embed/>
                  <p:pic>
                    <p:nvPicPr>
                      <p:cNvPr id="109573" name="Object 4">
                        <a:extLst>
                          <a:ext uri="{FF2B5EF4-FFF2-40B4-BE49-F238E27FC236}">
                            <a16:creationId xmlns:a16="http://schemas.microsoft.com/office/drawing/2014/main" id="{3D8411BB-13BD-4CC8-B2C2-4D30A435A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670" y="3046814"/>
                        <a:ext cx="2222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0" name="Rectangle 2061">
            <a:extLst>
              <a:ext uri="{FF2B5EF4-FFF2-40B4-BE49-F238E27FC236}">
                <a16:creationId xmlns:a16="http://schemas.microsoft.com/office/drawing/2014/main" id="{58432B98-69FB-4D38-A019-0AF75862B9F1}"/>
              </a:ext>
            </a:extLst>
          </p:cNvPr>
          <p:cNvSpPr>
            <a:spLocks noGrp="1" noChangeArrowheads="1"/>
          </p:cNvSpPr>
          <p:nvPr>
            <p:ph type="sldNum" sz="quarter" idx="4294967295"/>
          </p:nvPr>
        </p:nvSpPr>
        <p:spPr bwMode="auto">
          <a:xfrm>
            <a:off x="7384273" y="6013994"/>
            <a:ext cx="1709420" cy="53911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95DF52-800F-463A-A62E-C166CFEB96E5}" type="slidenum">
              <a:rPr kumimoji="0" lang="en-US" altLang="en-US" sz="1200" b="1"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1"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
        <p:nvSpPr>
          <p:cNvPr id="109572" name="Rectangle 3">
            <a:extLst>
              <a:ext uri="{FF2B5EF4-FFF2-40B4-BE49-F238E27FC236}">
                <a16:creationId xmlns:a16="http://schemas.microsoft.com/office/drawing/2014/main" id="{935C09F4-0742-4260-B3F3-60BDF3253A3B}"/>
              </a:ext>
            </a:extLst>
          </p:cNvPr>
          <p:cNvSpPr>
            <a:spLocks noGrp="1" noChangeArrowheads="1"/>
          </p:cNvSpPr>
          <p:nvPr>
            <p:ph type="body" sz="half" idx="4294967295"/>
          </p:nvPr>
        </p:nvSpPr>
        <p:spPr>
          <a:xfrm>
            <a:off x="559293" y="1322034"/>
            <a:ext cx="8305800" cy="5029200"/>
          </a:xfrm>
        </p:spPr>
        <p:txBody>
          <a:bodyPr>
            <a:normAutofit/>
          </a:bodyPr>
          <a:lstStyle/>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Min-max normalization</a:t>
            </a:r>
            <a:r>
              <a:rPr lang="en-US" altLang="en-US" sz="2000" dirty="0">
                <a:latin typeface="Times New Roman" panose="02020603050405020304" pitchFamily="18" charset="0"/>
                <a:cs typeface="Times New Roman" panose="02020603050405020304" pitchFamily="18" charset="0"/>
              </a:rPr>
              <a:t>: to [</a:t>
            </a:r>
            <a:r>
              <a:rPr lang="en-US" altLang="en-US" sz="2000" dirty="0" err="1">
                <a:latin typeface="Times New Roman" panose="02020603050405020304" pitchFamily="18" charset="0"/>
                <a:cs typeface="Times New Roman" panose="02020603050405020304" pitchFamily="18" charset="0"/>
              </a:rPr>
              <a:t>new_min</a:t>
            </a:r>
            <a:r>
              <a:rPr lang="en-US" altLang="en-US" sz="2000" baseline="-25000" dirty="0" err="1">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new_max</a:t>
            </a:r>
            <a:r>
              <a:rPr lang="en-US" altLang="en-US" sz="2000" baseline="-25000" dirty="0" err="1">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a:t>
            </a: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r>
              <a:rPr lang="en-US" altLang="en-US" sz="2000" dirty="0">
                <a:latin typeface="Times New Roman" panose="02020603050405020304" pitchFamily="18" charset="0"/>
                <a:cs typeface="Times New Roman" panose="02020603050405020304" pitchFamily="18" charset="0"/>
              </a:rPr>
              <a:t>Ex.  Let income range $12,000 to $98,000 normalized to [0.0, 1.0].  Then $73,000 is mapped to  </a:t>
            </a:r>
            <a:endParaRPr lang="en-US" altLang="en-US" sz="2000" b="1" dirty="0">
              <a:latin typeface="Times New Roman" panose="02020603050405020304" pitchFamily="18" charset="0"/>
              <a:cs typeface="Times New Roman" panose="02020603050405020304" pitchFamily="18" charset="0"/>
            </a:endParaRPr>
          </a:p>
          <a:p>
            <a:pPr eaLnBrk="1" hangingPunct="1">
              <a:lnSpc>
                <a:spcPct val="120000"/>
              </a:lnSpc>
            </a:pPr>
            <a:endParaRPr lang="en-US" altLang="en-US" sz="2000" b="1" dirty="0">
              <a:latin typeface="Times New Roman" panose="02020603050405020304" pitchFamily="18" charset="0"/>
              <a:cs typeface="Times New Roman" panose="02020603050405020304" pitchFamily="18" charset="0"/>
            </a:endParaRPr>
          </a:p>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Z-score normalization/Standardization</a:t>
            </a:r>
            <a:r>
              <a:rPr lang="en-US" altLang="en-US" sz="2000" dirty="0">
                <a:latin typeface="Times New Roman" panose="02020603050405020304" pitchFamily="18" charset="0"/>
                <a:cs typeface="Times New Roman" panose="02020603050405020304" pitchFamily="18" charset="0"/>
              </a:rPr>
              <a:t>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 mean, </a:t>
            </a:r>
            <a:r>
              <a:rPr lang="el-GR" altLang="en-US" sz="2000" dirty="0">
                <a:latin typeface="Times New Roman" panose="02020603050405020304" pitchFamily="18" charset="0"/>
                <a:cs typeface="Times New Roman" panose="02020603050405020304" pitchFamily="18" charset="0"/>
              </a:rPr>
              <a:t>σ</a:t>
            </a:r>
            <a:r>
              <a:rPr lang="en-US" altLang="en-US" sz="2000" dirty="0">
                <a:latin typeface="Times New Roman" panose="02020603050405020304" pitchFamily="18" charset="0"/>
                <a:cs typeface="Times New Roman" panose="02020603050405020304" pitchFamily="18" charset="0"/>
              </a:rPr>
              <a:t>: standard deviation):</a:t>
            </a:r>
          </a:p>
          <a:p>
            <a:pPr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r>
              <a:rPr lang="en-US" altLang="en-US" sz="2000" dirty="0">
                <a:latin typeface="Times New Roman" panose="02020603050405020304" pitchFamily="18" charset="0"/>
                <a:cs typeface="Times New Roman" panose="02020603050405020304" pitchFamily="18" charset="0"/>
              </a:rPr>
              <a:t>Ex. Let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 = 54,000, </a:t>
            </a:r>
            <a:r>
              <a:rPr lang="el-GR" altLang="en-US" sz="2000" dirty="0">
                <a:latin typeface="Times New Roman" panose="02020603050405020304" pitchFamily="18" charset="0"/>
                <a:cs typeface="Times New Roman" panose="02020603050405020304" pitchFamily="18" charset="0"/>
              </a:rPr>
              <a:t>σ</a:t>
            </a:r>
            <a:r>
              <a:rPr lang="en-US" altLang="en-US" sz="2000" dirty="0">
                <a:latin typeface="Times New Roman" panose="02020603050405020304" pitchFamily="18" charset="0"/>
                <a:cs typeface="Times New Roman" panose="02020603050405020304" pitchFamily="18" charset="0"/>
              </a:rPr>
              <a:t> = 16,000.  Then</a:t>
            </a:r>
            <a:endParaRPr lang="el-GR" altLang="en-US" sz="2000" dirty="0">
              <a:latin typeface="Times New Roman" panose="02020603050405020304" pitchFamily="18" charset="0"/>
              <a:cs typeface="Times New Roman" panose="02020603050405020304" pitchFamily="18" charset="0"/>
            </a:endParaRPr>
          </a:p>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Normalization by decimal scaling</a:t>
            </a:r>
          </a:p>
        </p:txBody>
      </p:sp>
      <p:graphicFrame>
        <p:nvGraphicFramePr>
          <p:cNvPr id="109579" name="Object 10">
            <a:extLst>
              <a:ext uri="{FF2B5EF4-FFF2-40B4-BE49-F238E27FC236}">
                <a16:creationId xmlns:a16="http://schemas.microsoft.com/office/drawing/2014/main" id="{4C18015C-0AE4-4A36-98EF-22AF9CD53C50}"/>
              </a:ext>
            </a:extLst>
          </p:cNvPr>
          <p:cNvGraphicFramePr>
            <a:graphicFrameLocks noGrp="1" noChangeAspect="1"/>
          </p:cNvGraphicFramePr>
          <p:nvPr>
            <p:ph sz="quarter" idx="4294967295"/>
          </p:nvPr>
        </p:nvGraphicFramePr>
        <p:xfrm>
          <a:off x="5060734" y="4716925"/>
          <a:ext cx="1952625" cy="563562"/>
        </p:xfrm>
        <a:graphic>
          <a:graphicData uri="http://schemas.openxmlformats.org/presentationml/2006/ole">
            <mc:AlternateContent xmlns:mc="http://schemas.openxmlformats.org/markup-compatibility/2006">
              <mc:Choice xmlns:v="urn:schemas-microsoft-com:vml" Requires="v">
                <p:oleObj name="Equation" r:id="rId5" imgW="1498600" imgH="419100" progId="Equation.3">
                  <p:embed/>
                </p:oleObj>
              </mc:Choice>
              <mc:Fallback>
                <p:oleObj name="Equation" r:id="rId5" imgW="1498600" imgH="419100" progId="Equation.3">
                  <p:embed/>
                  <p:pic>
                    <p:nvPicPr>
                      <p:cNvPr id="109579" name="Object 10">
                        <a:extLst>
                          <a:ext uri="{FF2B5EF4-FFF2-40B4-BE49-F238E27FC236}">
                            <a16:creationId xmlns:a16="http://schemas.microsoft.com/office/drawing/2014/main" id="{4C18015C-0AE4-4A36-98EF-22AF9CD53C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734" y="4716925"/>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5">
            <a:extLst>
              <a:ext uri="{FF2B5EF4-FFF2-40B4-BE49-F238E27FC236}">
                <a16:creationId xmlns:a16="http://schemas.microsoft.com/office/drawing/2014/main" id="{F3AB4CDC-3F4E-4B1E-B818-083F3BA76CCC}"/>
              </a:ext>
            </a:extLst>
          </p:cNvPr>
          <p:cNvGraphicFramePr>
            <a:graphicFrameLocks noChangeAspect="1"/>
          </p:cNvGraphicFramePr>
          <p:nvPr>
            <p:extLst>
              <p:ext uri="{D42A27DB-BD31-4B8C-83A1-F6EECF244321}">
                <p14:modId xmlns:p14="http://schemas.microsoft.com/office/powerpoint/2010/main" val="960998676"/>
              </p:ext>
            </p:extLst>
          </p:nvPr>
        </p:nvGraphicFramePr>
        <p:xfrm>
          <a:off x="1905000" y="1716256"/>
          <a:ext cx="5943600" cy="709613"/>
        </p:xfrm>
        <a:graphic>
          <a:graphicData uri="http://schemas.openxmlformats.org/presentationml/2006/ole">
            <mc:AlternateContent xmlns:mc="http://schemas.openxmlformats.org/markup-compatibility/2006">
              <mc:Choice xmlns:v="urn:schemas-microsoft-com:vml" Requires="v">
                <p:oleObj name="Equation" r:id="rId7" imgW="3340100" imgH="393700" progId="Equation.3">
                  <p:embed/>
                </p:oleObj>
              </mc:Choice>
              <mc:Fallback>
                <p:oleObj name="Equation" r:id="rId7" imgW="3340100" imgH="393700" progId="Equation.3">
                  <p:embed/>
                  <p:pic>
                    <p:nvPicPr>
                      <p:cNvPr id="109574" name="Object 5">
                        <a:extLst>
                          <a:ext uri="{FF2B5EF4-FFF2-40B4-BE49-F238E27FC236}">
                            <a16:creationId xmlns:a16="http://schemas.microsoft.com/office/drawing/2014/main" id="{F3AB4CDC-3F4E-4B1E-B818-083F3BA76C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716256"/>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5" name="Object 6">
            <a:extLst>
              <a:ext uri="{FF2B5EF4-FFF2-40B4-BE49-F238E27FC236}">
                <a16:creationId xmlns:a16="http://schemas.microsoft.com/office/drawing/2014/main" id="{9F56D49B-57AC-477D-9CB6-0AC5E121451A}"/>
              </a:ext>
            </a:extLst>
          </p:cNvPr>
          <p:cNvGraphicFramePr>
            <a:graphicFrameLocks noChangeAspect="1"/>
          </p:cNvGraphicFramePr>
          <p:nvPr/>
        </p:nvGraphicFramePr>
        <p:xfrm>
          <a:off x="1981200" y="3886200"/>
          <a:ext cx="1447800" cy="679450"/>
        </p:xfrm>
        <a:graphic>
          <a:graphicData uri="http://schemas.openxmlformats.org/presentationml/2006/ole">
            <mc:AlternateContent xmlns:mc="http://schemas.openxmlformats.org/markup-compatibility/2006">
              <mc:Choice xmlns:v="urn:schemas-microsoft-com:vml" Requires="v">
                <p:oleObj name="Equation" r:id="rId9" imgW="634725" imgH="393529" progId="Equation.3">
                  <p:embed/>
                </p:oleObj>
              </mc:Choice>
              <mc:Fallback>
                <p:oleObj name="Equation" r:id="rId9" imgW="634725" imgH="393529" progId="Equation.3">
                  <p:embed/>
                  <p:pic>
                    <p:nvPicPr>
                      <p:cNvPr id="109575" name="Object 6">
                        <a:extLst>
                          <a:ext uri="{FF2B5EF4-FFF2-40B4-BE49-F238E27FC236}">
                            <a16:creationId xmlns:a16="http://schemas.microsoft.com/office/drawing/2014/main" id="{9F56D49B-57AC-477D-9CB6-0AC5E121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3886200"/>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7">
            <a:extLst>
              <a:ext uri="{FF2B5EF4-FFF2-40B4-BE49-F238E27FC236}">
                <a16:creationId xmlns:a16="http://schemas.microsoft.com/office/drawing/2014/main" id="{C5D89AB9-FABA-437C-B724-E188225BB897}"/>
              </a:ext>
            </a:extLst>
          </p:cNvPr>
          <p:cNvGraphicFramePr>
            <a:graphicFrameLocks noChangeAspect="1"/>
          </p:cNvGraphicFramePr>
          <p:nvPr/>
        </p:nvGraphicFramePr>
        <p:xfrm>
          <a:off x="1219200" y="5486400"/>
          <a:ext cx="1066800" cy="847725"/>
        </p:xfrm>
        <a:graphic>
          <a:graphicData uri="http://schemas.openxmlformats.org/presentationml/2006/ole">
            <mc:AlternateContent xmlns:mc="http://schemas.openxmlformats.org/markup-compatibility/2006">
              <mc:Choice xmlns:v="urn:schemas-microsoft-com:vml" Requires="v">
                <p:oleObj name="Equation" r:id="rId11" imgW="495085" imgH="393529" progId="Equation.3">
                  <p:embed/>
                </p:oleObj>
              </mc:Choice>
              <mc:Fallback>
                <p:oleObj name="Equation" r:id="rId11" imgW="495085" imgH="393529" progId="Equation.3">
                  <p:embed/>
                  <p:pic>
                    <p:nvPicPr>
                      <p:cNvPr id="109576" name="Object 7">
                        <a:extLst>
                          <a:ext uri="{FF2B5EF4-FFF2-40B4-BE49-F238E27FC236}">
                            <a16:creationId xmlns:a16="http://schemas.microsoft.com/office/drawing/2014/main" id="{C5D89AB9-FABA-437C-B724-E188225BB8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548640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7" name="Object 8">
            <a:extLst>
              <a:ext uri="{FF2B5EF4-FFF2-40B4-BE49-F238E27FC236}">
                <a16:creationId xmlns:a16="http://schemas.microsoft.com/office/drawing/2014/main" id="{D9393F1A-23E6-43EE-ADFA-027B410BBC7B}"/>
              </a:ext>
            </a:extLst>
          </p:cNvPr>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name="Equation" r:id="rId13" imgW="114151" imgH="215619" progId="Equation.3">
                  <p:embed/>
                </p:oleObj>
              </mc:Choice>
              <mc:Fallback>
                <p:oleObj name="Equation" r:id="rId13" imgW="114151" imgH="215619" progId="Equation.3">
                  <p:embed/>
                  <p:pic>
                    <p:nvPicPr>
                      <p:cNvPr id="109577" name="Object 8">
                        <a:extLst>
                          <a:ext uri="{FF2B5EF4-FFF2-40B4-BE49-F238E27FC236}">
                            <a16:creationId xmlns:a16="http://schemas.microsoft.com/office/drawing/2014/main" id="{D9393F1A-23E6-43EE-ADFA-027B410BBC7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8" name="Text Box 9">
            <a:extLst>
              <a:ext uri="{FF2B5EF4-FFF2-40B4-BE49-F238E27FC236}">
                <a16:creationId xmlns:a16="http://schemas.microsoft.com/office/drawing/2014/main" id="{6B8AFBAC-B202-444E-AFE4-E903ACAA4331}"/>
              </a:ext>
            </a:extLst>
          </p:cNvPr>
          <p:cNvSpPr txBox="1">
            <a:spLocks noChangeArrowheads="1"/>
          </p:cNvSpPr>
          <p:nvPr/>
        </p:nvSpPr>
        <p:spPr bwMode="auto">
          <a:xfrm>
            <a:off x="2514600" y="563880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Where </a:t>
            </a:r>
            <a:r>
              <a:rPr kumimoji="0" lang="en-US" altLang="en-US" sz="2400" b="0" i="1" u="none" strike="noStrike" kern="0" cap="none" spc="0" normalizeH="0" baseline="0" noProof="0" dirty="0">
                <a:ln>
                  <a:noFill/>
                </a:ln>
                <a:solidFill>
                  <a:prstClr val="black"/>
                </a:solidFill>
                <a:effectLst/>
                <a:uLnTx/>
                <a:uFillTx/>
                <a:latin typeface="Times New Roman" panose="02020603050405020304" pitchFamily="18" charset="0"/>
              </a:rPr>
              <a:t>j</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 is the smallest integer such that Max(|</a:t>
            </a:r>
            <a:r>
              <a:rPr kumimoji="0" lang="el-GR" alt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ν</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 &lt; 1</a:t>
            </a:r>
            <a:endParaRPr kumimoji="0" lang="en-US" altLang="en-US" sz="2400" b="0" i="0" u="none" strike="noStrike" kern="0" cap="none" spc="0" normalizeH="0" baseline="0" noProof="0" dirty="0">
              <a:ln>
                <a:noFill/>
              </a:ln>
              <a:solidFill>
                <a:prstClr val="black"/>
              </a:solidFill>
              <a:effectLst/>
              <a:uLnTx/>
              <a:uFillTx/>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C8E07C21-26C2-A079-20EF-2B09B1355F5D}"/>
                  </a:ext>
                </a:extLst>
              </p14:cNvPr>
              <p14:cNvContentPartPr/>
              <p14:nvPr/>
            </p14:nvContentPartPr>
            <p14:xfrm>
              <a:off x="1620720" y="154440"/>
              <a:ext cx="7138080" cy="6416640"/>
            </p14:xfrm>
          </p:contentPart>
        </mc:Choice>
        <mc:Fallback xmlns="">
          <p:pic>
            <p:nvPicPr>
              <p:cNvPr id="2" name="Ink 1">
                <a:extLst>
                  <a:ext uri="{FF2B5EF4-FFF2-40B4-BE49-F238E27FC236}">
                    <a16:creationId xmlns:a16="http://schemas.microsoft.com/office/drawing/2014/main" id="{C8E07C21-26C2-A079-20EF-2B09B1355F5D}"/>
                  </a:ext>
                </a:extLst>
              </p:cNvPr>
              <p:cNvPicPr/>
              <p:nvPr/>
            </p:nvPicPr>
            <p:blipFill>
              <a:blip r:embed="rId16"/>
              <a:stretch>
                <a:fillRect/>
              </a:stretch>
            </p:blipFill>
            <p:spPr>
              <a:xfrm>
                <a:off x="1611360" y="145080"/>
                <a:ext cx="7156800" cy="6435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 name="Ink 2">
                <a:extLst>
                  <a:ext uri="{FF2B5EF4-FFF2-40B4-BE49-F238E27FC236}">
                    <a16:creationId xmlns:a16="http://schemas.microsoft.com/office/drawing/2014/main" id="{55730E68-B615-44E8-42EE-30794DB428DF}"/>
                  </a:ext>
                </a:extLst>
              </p14:cNvPr>
              <p14:cNvContentPartPr/>
              <p14:nvPr/>
            </p14:nvContentPartPr>
            <p14:xfrm>
              <a:off x="291600" y="771480"/>
              <a:ext cx="8809920" cy="5589720"/>
            </p14:xfrm>
          </p:contentPart>
        </mc:Choice>
        <mc:Fallback>
          <p:pic>
            <p:nvPicPr>
              <p:cNvPr id="3" name="Ink 2">
                <a:extLst>
                  <a:ext uri="{FF2B5EF4-FFF2-40B4-BE49-F238E27FC236}">
                    <a16:creationId xmlns:a16="http://schemas.microsoft.com/office/drawing/2014/main" id="{55730E68-B615-44E8-42EE-30794DB428DF}"/>
                  </a:ext>
                </a:extLst>
              </p:cNvPr>
              <p:cNvPicPr/>
              <p:nvPr/>
            </p:nvPicPr>
            <p:blipFill>
              <a:blip r:embed="rId18"/>
              <a:stretch>
                <a:fillRect/>
              </a:stretch>
            </p:blipFill>
            <p:spPr>
              <a:xfrm>
                <a:off x="282240" y="762120"/>
                <a:ext cx="8828640" cy="5608440"/>
              </a:xfrm>
              <a:prstGeom prst="rect">
                <a:avLst/>
              </a:prstGeom>
            </p:spPr>
          </p:pic>
        </mc:Fallback>
      </mc:AlternateContent>
    </p:spTree>
    <p:extLst>
      <p:ext uri="{BB962C8B-B14F-4D97-AF65-F5344CB8AC3E}">
        <p14:creationId xmlns:p14="http://schemas.microsoft.com/office/powerpoint/2010/main" val="2965461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Feature Engineering</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57</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0CC51AE-33CC-6EB0-CDF9-53820F8DB29A}"/>
                  </a:ext>
                </a:extLst>
              </p14:cNvPr>
              <p14:cNvContentPartPr/>
              <p14:nvPr/>
            </p14:nvContentPartPr>
            <p14:xfrm>
              <a:off x="347760" y="4637880"/>
              <a:ext cx="4458240" cy="1718640"/>
            </p14:xfrm>
          </p:contentPart>
        </mc:Choice>
        <mc:Fallback xmlns="">
          <p:pic>
            <p:nvPicPr>
              <p:cNvPr id="2" name="Ink 1">
                <a:extLst>
                  <a:ext uri="{FF2B5EF4-FFF2-40B4-BE49-F238E27FC236}">
                    <a16:creationId xmlns:a16="http://schemas.microsoft.com/office/drawing/2014/main" id="{80CC51AE-33CC-6EB0-CDF9-53820F8DB29A}"/>
                  </a:ext>
                </a:extLst>
              </p:cNvPr>
              <p:cNvPicPr/>
              <p:nvPr/>
            </p:nvPicPr>
            <p:blipFill>
              <a:blip r:embed="rId4"/>
              <a:stretch>
                <a:fillRect/>
              </a:stretch>
            </p:blipFill>
            <p:spPr>
              <a:xfrm>
                <a:off x="338400" y="4628520"/>
                <a:ext cx="4476960" cy="1737360"/>
              </a:xfrm>
              <a:prstGeom prst="rect">
                <a:avLst/>
              </a:prstGeom>
            </p:spPr>
          </p:pic>
        </mc:Fallback>
      </mc:AlternateContent>
    </p:spTree>
    <p:extLst>
      <p:ext uri="{BB962C8B-B14F-4D97-AF65-F5344CB8AC3E}">
        <p14:creationId xmlns:p14="http://schemas.microsoft.com/office/powerpoint/2010/main" val="3325973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noFill/>
          <a:ln>
            <a:noFill/>
          </a:ln>
        </p:spPr>
        <p:txBody>
          <a:bodyPr spcFirstLastPara="1" wrap="square" lIns="91425" tIns="45700" rIns="91425" bIns="45700" anchor="t" anchorCtr="0">
            <a:normAutofit lnSpcReduction="10000"/>
          </a:bodyPr>
          <a:lstStyle/>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Times New Roman" panose="02020603050405020304"/>
              </a:rPr>
              <a:t>Feature engineering needed for coming up with a good set of features - </a:t>
            </a:r>
            <a:r>
              <a:rPr lang="en-IN" sz="2400" dirty="0">
                <a:latin typeface="Cambria" panose="02040503050406030204" pitchFamily="18" charset="0"/>
                <a:ea typeface="Cambria" panose="02040503050406030204" pitchFamily="18" charset="0"/>
                <a:cs typeface="Arial"/>
                <a:sym typeface="Arial"/>
              </a:rPr>
              <a:t>Irrelevant Features</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extraction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Dimensionality reduction</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selection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more useful features to train on among existing features. </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Construction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 Combine existing features to produce a more useful one</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Transformation</a:t>
            </a:r>
          </a:p>
          <a:p>
            <a:pPr marL="514350" indent="-285750">
              <a:spcBef>
                <a:spcPts val="480"/>
              </a:spcBef>
              <a:buClr>
                <a:srgbClr val="101141"/>
              </a:buClr>
              <a:buSzPts val="2400"/>
              <a:buFont typeface="Arial" panose="020B0604020202020204" pitchFamily="34" charset="0"/>
            </a:pPr>
            <a:endParaRPr lang="en-US" sz="2400" dirty="0">
              <a:latin typeface="Cambria" panose="02040503050406030204" pitchFamily="18" charset="0"/>
              <a:ea typeface="Cambria" panose="02040503050406030204" pitchFamily="18" charset="0"/>
              <a:cs typeface="Arial"/>
              <a:sym typeface="Arial"/>
            </a:endParaRPr>
          </a:p>
          <a:p>
            <a:pPr marL="514350" indent="-285750">
              <a:spcBef>
                <a:spcPts val="480"/>
              </a:spcBef>
              <a:buClr>
                <a:srgbClr val="101141"/>
              </a:buClr>
              <a:buSzPts val="2400"/>
              <a:buFont typeface="Arial" panose="020B0604020202020204" pitchFamily="34" charset="0"/>
            </a:pPr>
            <a:endParaRPr lang="en-IN" sz="2400" dirty="0">
              <a:latin typeface="Cambria" panose="02040503050406030204" pitchFamily="18" charset="0"/>
              <a:ea typeface="Cambria" panose="02040503050406030204" pitchFamily="18" charset="0"/>
              <a:cs typeface="Arial"/>
              <a:sym typeface="Arial"/>
            </a:endParaRPr>
          </a:p>
        </p:txBody>
      </p:sp>
      <p:sp>
        <p:nvSpPr>
          <p:cNvPr id="2" name="Title 1"/>
          <p:cNvSpPr>
            <a:spLocks noGrp="1"/>
          </p:cNvSpPr>
          <p:nvPr>
            <p:ph type="title" idx="4294967295"/>
          </p:nvPr>
        </p:nvSpPr>
        <p:spPr>
          <a:xfrm>
            <a:off x="-1950720" y="350837"/>
            <a:ext cx="8229600" cy="1143000"/>
          </a:xfrm>
        </p:spPr>
        <p:txBody>
          <a:bodyPr/>
          <a:lstStyle/>
          <a:p>
            <a:r>
              <a:rPr lang="en-US" sz="3600" kern="1200" spc="-150" dirty="0">
                <a:solidFill>
                  <a:schemeClr val="tx1"/>
                </a:solidFill>
                <a:latin typeface="Cambria" panose="02040503050406030204" pitchFamily="18" charset="0"/>
                <a:ea typeface="Cambria" panose="02040503050406030204" pitchFamily="18" charset="0"/>
              </a:rPr>
              <a:t>Feature Engineering</a:t>
            </a:r>
            <a:endParaRPr lang="en-IN" sz="3600" dirty="0"/>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58</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0B3F5B1-0EBD-1077-D2C7-E928A7F20CAA}"/>
                  </a:ext>
                </a:extLst>
              </p14:cNvPr>
              <p14:cNvContentPartPr/>
              <p14:nvPr/>
            </p14:nvContentPartPr>
            <p14:xfrm>
              <a:off x="398880" y="2459880"/>
              <a:ext cx="501840" cy="3177000"/>
            </p14:xfrm>
          </p:contentPart>
        </mc:Choice>
        <mc:Fallback>
          <p:pic>
            <p:nvPicPr>
              <p:cNvPr id="5" name="Ink 4">
                <a:extLst>
                  <a:ext uri="{FF2B5EF4-FFF2-40B4-BE49-F238E27FC236}">
                    <a16:creationId xmlns:a16="http://schemas.microsoft.com/office/drawing/2014/main" id="{A0B3F5B1-0EBD-1077-D2C7-E928A7F20CAA}"/>
                  </a:ext>
                </a:extLst>
              </p:cNvPr>
              <p:cNvPicPr/>
              <p:nvPr/>
            </p:nvPicPr>
            <p:blipFill>
              <a:blip r:embed="rId3"/>
              <a:stretch>
                <a:fillRect/>
              </a:stretch>
            </p:blipFill>
            <p:spPr>
              <a:xfrm>
                <a:off x="389520" y="2450520"/>
                <a:ext cx="520560" cy="3195720"/>
              </a:xfrm>
              <a:prstGeom prst="rect">
                <a:avLst/>
              </a:prstGeom>
            </p:spPr>
          </p:pic>
        </mc:Fallback>
      </mc:AlternateContent>
    </p:spTree>
    <p:extLst>
      <p:ext uri="{BB962C8B-B14F-4D97-AF65-F5344CB8AC3E}">
        <p14:creationId xmlns:p14="http://schemas.microsoft.com/office/powerpoint/2010/main" val="3268452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marL="342900" lvl="0">
              <a:buClr>
                <a:srgbClr val="101141"/>
              </a:buClr>
              <a:buNone/>
            </a:pPr>
            <a:r>
              <a:rPr lang="en-US" sz="2000" b="1" dirty="0">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dirty="0">
                <a:latin typeface="Cambria" panose="02040503050406030204" pitchFamily="18" charset="0"/>
                <a:ea typeface="Cambria" panose="02040503050406030204" pitchFamily="18" charset="0"/>
              </a:rPr>
              <a:t>WILP student details enrolled in </a:t>
            </a:r>
            <a:r>
              <a:rPr lang="en-US" sz="2000" dirty="0" err="1">
                <a:latin typeface="Cambria" panose="02040503050406030204" pitchFamily="18" charset="0"/>
                <a:ea typeface="Cambria" panose="02040503050406030204" pitchFamily="18" charset="0"/>
              </a:rPr>
              <a:t>Mtech</a:t>
            </a:r>
            <a:r>
              <a:rPr lang="en-US" sz="2000" dirty="0">
                <a:latin typeface="Cambria" panose="02040503050406030204" pitchFamily="18" charset="0"/>
                <a:ea typeface="Cambria" panose="02040503050406030204" pitchFamily="18" charset="0"/>
              </a:rPr>
              <a:t> AIML</a:t>
            </a:r>
          </a:p>
          <a:p>
            <a:pPr marL="342900" lvl="0">
              <a:buClr>
                <a:srgbClr val="101141"/>
              </a:buClr>
              <a:buNone/>
            </a:pPr>
            <a:r>
              <a:rPr lang="en-US" sz="2000" dirty="0">
                <a:latin typeface="Cambria" panose="02040503050406030204" pitchFamily="18" charset="0"/>
                <a:ea typeface="Cambria" panose="02040503050406030204" pitchFamily="18" charset="0"/>
              </a:rPr>
              <a:t> program.</a:t>
            </a:r>
          </a:p>
          <a:p>
            <a:pPr marL="342900" lvl="0">
              <a:buClr>
                <a:srgbClr val="101141"/>
              </a:buClr>
              <a:buNone/>
            </a:pP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Analysis:</a:t>
            </a:r>
            <a:r>
              <a:rPr lang="en-US" sz="2000" dirty="0">
                <a:solidFill>
                  <a:srgbClr val="000000"/>
                </a:solidFill>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Predict the GPA of the AIML students in Semester3</a:t>
            </a:r>
          </a:p>
          <a:p>
            <a:pPr marL="0" lvl="0" indent="0">
              <a:buNone/>
            </a:pPr>
            <a:r>
              <a:rPr lang="en-US" sz="2000" dirty="0">
                <a:solidFill>
                  <a:srgbClr val="000000"/>
                </a:solidFill>
                <a:latin typeface="Cambria" panose="02040503050406030204" pitchFamily="18" charset="0"/>
                <a:ea typeface="Cambria" panose="02040503050406030204" pitchFamily="18" charset="0"/>
              </a:rPr>
              <a:t> to estimate the no. of students who might enroll</a:t>
            </a:r>
          </a:p>
          <a:p>
            <a:pPr marL="0" lvl="0" indent="0">
              <a:buNone/>
            </a:pPr>
            <a:r>
              <a:rPr lang="en-US" sz="2000" dirty="0">
                <a:solidFill>
                  <a:srgbClr val="000000"/>
                </a:solidFill>
                <a:latin typeface="Cambria" panose="02040503050406030204" pitchFamily="18" charset="0"/>
                <a:ea typeface="Cambria" panose="02040503050406030204" pitchFamily="18" charset="0"/>
              </a:rPr>
              <a:t> in dissertation</a:t>
            </a:r>
            <a:endParaRPr lang="en-US" sz="2000" dirty="0">
              <a:latin typeface="Cambria" panose="02040503050406030204" pitchFamily="18" charset="0"/>
              <a:ea typeface="Cambria" panose="02040503050406030204" pitchFamily="18" charset="0"/>
            </a:endParaRPr>
          </a:p>
          <a:p>
            <a:pPr marL="342900" lvl="0">
              <a:buClr>
                <a:srgbClr val="101141"/>
              </a:buClr>
              <a:buNone/>
            </a:pPr>
            <a:endParaRPr lang="en-US" sz="2000" dirty="0">
              <a:solidFill>
                <a:srgbClr val="000000"/>
              </a:solidFill>
              <a:latin typeface="Cambria" panose="02040503050406030204" pitchFamily="18" charset="0"/>
              <a:ea typeface="Cambria" panose="02040503050406030204" pitchFamily="18" charset="0"/>
            </a:endParaRP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Observation:</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Students with similar educational background </a:t>
            </a:r>
          </a:p>
          <a:p>
            <a:pPr marL="0" lvl="0" indent="0">
              <a:buNone/>
            </a:pPr>
            <a:r>
              <a:rPr lang="en-US" sz="2000" dirty="0">
                <a:solidFill>
                  <a:srgbClr val="000000"/>
                </a:solidFill>
                <a:latin typeface="Cambria" panose="02040503050406030204" pitchFamily="18" charset="0"/>
                <a:ea typeface="Cambria" panose="02040503050406030204" pitchFamily="18" charset="0"/>
              </a:rPr>
              <a:t>tend to perform same in the exams</a:t>
            </a:r>
            <a:endParaRPr lang="en-US" sz="2000" dirty="0">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2"/>
          </p:nvPr>
        </p:nvSpPr>
        <p:spPr>
          <a:xfrm>
            <a:off x="152400" y="75633"/>
            <a:ext cx="6324600" cy="1143000"/>
          </a:xfrm>
          <a:noFill/>
          <a:ln>
            <a:noFill/>
          </a:ln>
        </p:spPr>
        <p:txBody>
          <a:bodyPr spcFirstLastPara="1" wrap="square" lIns="91425" tIns="45700" rIns="91425" bIns="45700" anchor="ctr" anchorCtr="0">
            <a:norm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5" name="Google Shape;840;p7"/>
          <p:cNvGraphicFramePr/>
          <p:nvPr>
            <p:extLst>
              <p:ext uri="{D42A27DB-BD31-4B8C-83A1-F6EECF244321}">
                <p14:modId xmlns:p14="http://schemas.microsoft.com/office/powerpoint/2010/main" val="3137606036"/>
              </p:ext>
            </p:extLst>
          </p:nvPr>
        </p:nvGraphicFramePr>
        <p:xfrm>
          <a:off x="6477000" y="922168"/>
          <a:ext cx="2636525" cy="53949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41957">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4890332">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59</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9906050-9054-2088-5E02-335674CBC1D0}"/>
                  </a:ext>
                </a:extLst>
              </p14:cNvPr>
              <p14:cNvContentPartPr/>
              <p14:nvPr/>
            </p14:nvContentPartPr>
            <p14:xfrm>
              <a:off x="767160" y="1457280"/>
              <a:ext cx="7592400" cy="4338360"/>
            </p14:xfrm>
          </p:contentPart>
        </mc:Choice>
        <mc:Fallback>
          <p:pic>
            <p:nvPicPr>
              <p:cNvPr id="3" name="Ink 2">
                <a:extLst>
                  <a:ext uri="{FF2B5EF4-FFF2-40B4-BE49-F238E27FC236}">
                    <a16:creationId xmlns:a16="http://schemas.microsoft.com/office/drawing/2014/main" id="{B9906050-9054-2088-5E02-335674CBC1D0}"/>
                  </a:ext>
                </a:extLst>
              </p:cNvPr>
              <p:cNvPicPr/>
              <p:nvPr/>
            </p:nvPicPr>
            <p:blipFill>
              <a:blip r:embed="rId3"/>
              <a:stretch>
                <a:fillRect/>
              </a:stretch>
            </p:blipFill>
            <p:spPr>
              <a:xfrm>
                <a:off x="757800" y="1447920"/>
                <a:ext cx="7611120" cy="4357080"/>
              </a:xfrm>
              <a:prstGeom prst="rect">
                <a:avLst/>
              </a:prstGeom>
            </p:spPr>
          </p:pic>
        </mc:Fallback>
      </mc:AlternateContent>
    </p:spTree>
    <p:extLst>
      <p:ext uri="{BB962C8B-B14F-4D97-AF65-F5344CB8AC3E}">
        <p14:creationId xmlns:p14="http://schemas.microsoft.com/office/powerpoint/2010/main" val="151438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Semi supervised Learning</a:t>
            </a:r>
            <a:endParaRPr sz="2000">
              <a:solidFill>
                <a:srgbClr val="C00000"/>
              </a:solidFill>
            </a:endParaRPr>
          </a:p>
        </p:txBody>
      </p:sp>
      <p:sp>
        <p:nvSpPr>
          <p:cNvPr id="1887" name="Google Shape;1887;p43"/>
          <p:cNvSpPr/>
          <p:nvPr/>
        </p:nvSpPr>
        <p:spPr>
          <a:xfrm>
            <a:off x="497597" y="1705902"/>
            <a:ext cx="7162800" cy="872100"/>
          </a:xfrm>
          <a:prstGeom prst="rect">
            <a:avLst/>
          </a:prstGeom>
          <a:noFill/>
          <a:ln>
            <a:noFill/>
          </a:ln>
        </p:spPr>
        <p:txBody>
          <a:bodyPr spcFirstLastPara="1" wrap="square" lIns="91425" tIns="45700" rIns="91425" bIns="45700" anchor="t" anchorCtr="0">
            <a:noAutofit/>
          </a:bodyPr>
          <a:lstStyle/>
          <a:p>
            <a:pPr marL="355600" marR="0" lvl="0" indent="-3429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Combines unsupervised and supervised learning algorithms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0" lvl="0" indent="-3429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Photo hosting service, e.g., google photos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8" name="Google Shape;1888;p43"/>
          <p:cNvSpPr/>
          <p:nvPr/>
        </p:nvSpPr>
        <p:spPr>
          <a:xfrm>
            <a:off x="497592" y="1400004"/>
            <a:ext cx="9372600" cy="36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150860"/>
                </a:solidFill>
                <a:effectLst/>
                <a:uLnTx/>
                <a:uFillTx/>
                <a:latin typeface="Helvetica Neue"/>
                <a:ea typeface="Helvetica Neue"/>
                <a:cs typeface="Helvetica Neue"/>
                <a:sym typeface="Helvetica Neue"/>
              </a:rPr>
              <a:t>Partially labelled data – some labelled data and a lot of unlabelled data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889" name="Google Shape;1889;p43"/>
          <p:cNvPicPr preferRelativeResize="0"/>
          <p:nvPr/>
        </p:nvPicPr>
        <p:blipFill rotWithShape="1">
          <a:blip r:embed="rId3">
            <a:alphaModFix/>
          </a:blip>
          <a:srcRect/>
          <a:stretch/>
        </p:blipFill>
        <p:spPr>
          <a:xfrm>
            <a:off x="1182859" y="2883900"/>
            <a:ext cx="7004204" cy="3412304"/>
          </a:xfrm>
          <a:prstGeom prst="rect">
            <a:avLst/>
          </a:prstGeom>
          <a:noFill/>
          <a:ln>
            <a:noFill/>
          </a:ln>
        </p:spPr>
      </p:pic>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96686A7-0B06-F10C-CAB4-87DE69491FCA}"/>
                  </a:ext>
                </a:extLst>
              </p14:cNvPr>
              <p14:cNvContentPartPr/>
              <p14:nvPr/>
            </p14:nvContentPartPr>
            <p14:xfrm>
              <a:off x="467280" y="1092960"/>
              <a:ext cx="8471520" cy="3935520"/>
            </p14:xfrm>
          </p:contentPart>
        </mc:Choice>
        <mc:Fallback xmlns="">
          <p:pic>
            <p:nvPicPr>
              <p:cNvPr id="2" name="Ink 1">
                <a:extLst>
                  <a:ext uri="{FF2B5EF4-FFF2-40B4-BE49-F238E27FC236}">
                    <a16:creationId xmlns:a16="http://schemas.microsoft.com/office/drawing/2014/main" id="{996686A7-0B06-F10C-CAB4-87DE69491FCA}"/>
                  </a:ext>
                </a:extLst>
              </p:cNvPr>
              <p:cNvPicPr/>
              <p:nvPr/>
            </p:nvPicPr>
            <p:blipFill>
              <a:blip r:embed="rId5"/>
              <a:stretch>
                <a:fillRect/>
              </a:stretch>
            </p:blipFill>
            <p:spPr>
              <a:xfrm>
                <a:off x="457920" y="1083600"/>
                <a:ext cx="8490240" cy="3954240"/>
              </a:xfrm>
              <a:prstGeom prst="rect">
                <a:avLst/>
              </a:prstGeom>
            </p:spPr>
          </p:pic>
        </mc:Fallback>
      </mc:AlternateContent>
    </p:spTree>
    <p:extLst>
      <p:ext uri="{BB962C8B-B14F-4D97-AF65-F5344CB8AC3E}">
        <p14:creationId xmlns:p14="http://schemas.microsoft.com/office/powerpoint/2010/main" val="6132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
          <p:cNvSpPr txBox="1">
            <a:spLocks noGrp="1"/>
          </p:cNvSpPr>
          <p:nvPr>
            <p:ph type="body" idx="1"/>
          </p:nvPr>
        </p:nvSpPr>
        <p:spPr>
          <a:xfrm>
            <a:off x="152400" y="1435597"/>
            <a:ext cx="6019800" cy="5059500"/>
          </a:xfrm>
          <a:prstGeom prst="rect">
            <a:avLst/>
          </a:prstGeom>
          <a:noFill/>
          <a:ln>
            <a:noFill/>
          </a:ln>
        </p:spPr>
        <p:txBody>
          <a:bodyPr spcFirstLastPara="1" wrap="square" lIns="91425" tIns="45700" rIns="91425" bIns="45700" anchor="t" anchorCtr="0">
            <a:normAutofit/>
          </a:bodyPr>
          <a:lstStyle/>
          <a:p>
            <a:pPr marL="5143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Reducing the number of features by creating lower-dimension 	</a:t>
            </a:r>
          </a:p>
          <a:p>
            <a:pPr marL="514350" lvl="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r>
              <a:rPr lang="en-US" dirty="0">
                <a:latin typeface="Cambria" panose="02040503050406030204" pitchFamily="18" charset="0"/>
                <a:ea typeface="Cambria" panose="02040503050406030204" pitchFamily="18" charset="0"/>
              </a:rPr>
              <a:t>When dimensionality increases, data becomes increasingly sparse in the space that it occupies</a:t>
            </a: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Solution : Dimensionality Reduction techniques: </a:t>
            </a:r>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Principal Components Analysis (PCA)</a:t>
            </a:r>
            <a:endParaRPr dirty="0">
              <a:latin typeface="Cambria" panose="02040503050406030204" pitchFamily="18" charset="0"/>
              <a:ea typeface="Cambria" panose="02040503050406030204" pitchFamily="18" charset="0"/>
            </a:endParaRPr>
          </a:p>
        </p:txBody>
      </p:sp>
      <p:sp>
        <p:nvSpPr>
          <p:cNvPr id="839" name="Google Shape;839;p7"/>
          <p:cNvSpPr txBox="1">
            <a:spLocks noGrp="1"/>
          </p:cNvSpPr>
          <p:nvPr>
            <p:ph type="body" idx="2"/>
          </p:nvPr>
        </p:nvSpPr>
        <p:spPr>
          <a:xfrm>
            <a:off x="152399" y="167482"/>
            <a:ext cx="8268269" cy="1261884"/>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cs typeface="+mn-cs"/>
              </a:rPr>
              <a:t>Feature Engineering  - Extraction</a:t>
            </a:r>
          </a:p>
          <a:p>
            <a:pPr eaLnBrk="0" fontAlgn="base" hangingPunct="0">
              <a:spcBef>
                <a:spcPct val="0"/>
              </a:spcBef>
              <a:spcAft>
                <a:spcPct val="0"/>
              </a:spcAft>
              <a:buSzPts val="3200"/>
            </a:pPr>
            <a:r>
              <a:rPr lang="en-US" sz="2000" dirty="0">
                <a:latin typeface="Cambria" panose="02040503050406030204" pitchFamily="18" charset="0"/>
                <a:ea typeface="Cambria" panose="02040503050406030204" pitchFamily="18" charset="0"/>
              </a:rPr>
              <a:t>Curse of Dimensionality</a:t>
            </a:r>
          </a:p>
          <a:p>
            <a:pPr eaLnBrk="0" fontAlgn="base" hangingPunct="0">
              <a:spcBef>
                <a:spcPct val="0"/>
              </a:spcBef>
              <a:spcAft>
                <a:spcPct val="0"/>
              </a:spcAft>
              <a:buSzPts val="3200"/>
              <a:buFont typeface="Calibri"/>
            </a:pPr>
            <a:endParaRPr sz="2000" b="0" kern="1200" spc="-150" dirty="0">
              <a:solidFill>
                <a:schemeClr val="tx1"/>
              </a:solidFill>
              <a:latin typeface="Cambria" panose="02040503050406030204" pitchFamily="18" charset="0"/>
              <a:ea typeface="Cambria" panose="02040503050406030204" pitchFamily="18" charset="0"/>
              <a:cs typeface="+mn-cs"/>
            </a:endParaRPr>
          </a:p>
        </p:txBody>
      </p:sp>
      <p:graphicFrame>
        <p:nvGraphicFramePr>
          <p:cNvPr id="840" name="Google Shape;840;p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60</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AD64077-AE4E-B9B5-36CB-3340D42AD2DF}"/>
                  </a:ext>
                </a:extLst>
              </p14:cNvPr>
              <p14:cNvContentPartPr/>
              <p14:nvPr/>
            </p14:nvContentPartPr>
            <p14:xfrm>
              <a:off x="1989000" y="810000"/>
              <a:ext cx="7893000" cy="5461200"/>
            </p14:xfrm>
          </p:contentPart>
        </mc:Choice>
        <mc:Fallback>
          <p:pic>
            <p:nvPicPr>
              <p:cNvPr id="2" name="Ink 1">
                <a:extLst>
                  <a:ext uri="{FF2B5EF4-FFF2-40B4-BE49-F238E27FC236}">
                    <a16:creationId xmlns:a16="http://schemas.microsoft.com/office/drawing/2014/main" id="{FAD64077-AE4E-B9B5-36CB-3340D42AD2DF}"/>
                  </a:ext>
                </a:extLst>
              </p:cNvPr>
              <p:cNvPicPr/>
              <p:nvPr/>
            </p:nvPicPr>
            <p:blipFill>
              <a:blip r:embed="rId4"/>
              <a:stretch>
                <a:fillRect/>
              </a:stretch>
            </p:blipFill>
            <p:spPr>
              <a:xfrm>
                <a:off x="1979640" y="800640"/>
                <a:ext cx="7911720" cy="5479920"/>
              </a:xfrm>
              <a:prstGeom prst="rect">
                <a:avLst/>
              </a:prstGeom>
            </p:spPr>
          </p:pic>
        </mc:Fallback>
      </mc:AlternateContent>
    </p:spTree>
    <p:extLst>
      <p:ext uri="{BB962C8B-B14F-4D97-AF65-F5344CB8AC3E}">
        <p14:creationId xmlns:p14="http://schemas.microsoft.com/office/powerpoint/2010/main" val="3353531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11575d78375_0_517"/>
          <p:cNvSpPr txBox="1">
            <a:spLocks noGrp="1"/>
          </p:cNvSpPr>
          <p:nvPr>
            <p:ph type="body" idx="1"/>
          </p:nvPr>
        </p:nvSpPr>
        <p:spPr>
          <a:xfrm>
            <a:off x="152400" y="1433635"/>
            <a:ext cx="6019800" cy="4983300"/>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Selecting a subset of the input features for training the model</a:t>
            </a:r>
          </a:p>
          <a:p>
            <a:pPr lvl="1"/>
            <a:r>
              <a:rPr lang="en-US" sz="2400" dirty="0">
                <a:latin typeface="Cambria" panose="02040503050406030204" pitchFamily="18" charset="0"/>
                <a:ea typeface="Cambria" panose="02040503050406030204" pitchFamily="18" charset="0"/>
              </a:rPr>
              <a:t>Handle Redundant features</a:t>
            </a:r>
          </a:p>
          <a:p>
            <a:pPr lvl="1"/>
            <a:r>
              <a:rPr lang="en-US" sz="2400" dirty="0">
                <a:latin typeface="Cambria" panose="02040503050406030204" pitchFamily="18" charset="0"/>
                <a:ea typeface="Cambria" panose="02040503050406030204" pitchFamily="18" charset="0"/>
              </a:rPr>
              <a:t>Remove Irrelevant feature </a:t>
            </a:r>
          </a:p>
          <a:p>
            <a:pPr lvl="1"/>
            <a:r>
              <a:rPr lang="en-US" sz="2400" dirty="0">
                <a:latin typeface="Cambria" panose="02040503050406030204" pitchFamily="18" charset="0"/>
                <a:ea typeface="Cambria" panose="02040503050406030204" pitchFamily="18" charset="0"/>
              </a:rPr>
              <a:t>dropping features (missing a large number of value)</a:t>
            </a:r>
            <a:endParaRPr sz="2400"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sp>
        <p:nvSpPr>
          <p:cNvPr id="891" name="Google Shape;891;g11575d78375_0_517"/>
          <p:cNvSpPr txBox="1">
            <a:spLocks noGrp="1"/>
          </p:cNvSpPr>
          <p:nvPr>
            <p:ph type="body" idx="2"/>
          </p:nvPr>
        </p:nvSpPr>
        <p:spPr>
          <a:xfrm>
            <a:off x="152400" y="122525"/>
            <a:ext cx="6324600" cy="820903"/>
          </a:xfrm>
          <a:prstGeom prst="rect">
            <a:avLst/>
          </a:prstGeo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Selection</a:t>
            </a:r>
          </a:p>
        </p:txBody>
      </p:sp>
      <p:graphicFrame>
        <p:nvGraphicFramePr>
          <p:cNvPr id="892" name="Google Shape;892;g11575d78375_0_51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NLP</a:t>
                      </a:r>
                      <a:endParaRPr sz="1400" u="none" strike="noStrike" cap="none"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893" name="Google Shape;893;g11575d78375_0_517"/>
          <p:cNvSpPr/>
          <p:nvPr/>
        </p:nvSpPr>
        <p:spPr>
          <a:xfrm>
            <a:off x="359391" y="5370529"/>
            <a:ext cx="7696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a:solidFill>
                  <a:schemeClr val="dk2"/>
                </a:solidFill>
                <a:latin typeface="Calibri"/>
                <a:ea typeface="Calibri"/>
                <a:cs typeface="Calibri"/>
                <a:sym typeface="Calibri"/>
              </a:rPr>
              <a:t>= </a:t>
            </a: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err="1">
                <a:solidFill>
                  <a:schemeClr val="dk2"/>
                </a:solidFill>
                <a:latin typeface="Calibri"/>
                <a:ea typeface="Calibri"/>
                <a:cs typeface="Calibri"/>
                <a:sym typeface="Calibri"/>
              </a:rPr>
              <a:t>.drop</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COLNAME-1</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COLNAME-2</a:t>
            </a:r>
            <a:r>
              <a:rPr lang="en-US" sz="1600" b="0" i="0" u="none" strike="noStrike" cap="none" dirty="0">
                <a:solidFill>
                  <a:schemeClr val="dk2"/>
                </a:solidFill>
                <a:latin typeface="Calibri"/>
                <a:ea typeface="Calibri"/>
                <a:cs typeface="Calibri"/>
                <a:sym typeface="Calibri"/>
              </a:rPr>
              <a:t>'],axis=1)</a:t>
            </a:r>
            <a:endParaRPr sz="1400" b="0" i="0" u="none" strike="noStrike" cap="none" dirty="0">
              <a:solidFill>
                <a:srgbClr val="000000"/>
              </a:solidFill>
              <a:latin typeface="Arial"/>
              <a:ea typeface="Arial"/>
              <a:cs typeface="Arial"/>
              <a:sym typeface="Arial"/>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31EDC3D-05D3-AD62-AC6D-79715C9A1C83}"/>
                  </a:ext>
                </a:extLst>
              </p14:cNvPr>
              <p14:cNvContentPartPr/>
              <p14:nvPr/>
            </p14:nvContentPartPr>
            <p14:xfrm>
              <a:off x="1805040" y="4226400"/>
              <a:ext cx="7999560" cy="1084680"/>
            </p14:xfrm>
          </p:contentPart>
        </mc:Choice>
        <mc:Fallback>
          <p:pic>
            <p:nvPicPr>
              <p:cNvPr id="2" name="Ink 1">
                <a:extLst>
                  <a:ext uri="{FF2B5EF4-FFF2-40B4-BE49-F238E27FC236}">
                    <a16:creationId xmlns:a16="http://schemas.microsoft.com/office/drawing/2014/main" id="{331EDC3D-05D3-AD62-AC6D-79715C9A1C83}"/>
                  </a:ext>
                </a:extLst>
              </p:cNvPr>
              <p:cNvPicPr/>
              <p:nvPr/>
            </p:nvPicPr>
            <p:blipFill>
              <a:blip r:embed="rId4"/>
              <a:stretch>
                <a:fillRect/>
              </a:stretch>
            </p:blipFill>
            <p:spPr>
              <a:xfrm>
                <a:off x="1795680" y="4217040"/>
                <a:ext cx="8018280" cy="1103400"/>
              </a:xfrm>
              <a:prstGeom prst="rect">
                <a:avLst/>
              </a:prstGeom>
            </p:spPr>
          </p:pic>
        </mc:Fallback>
      </mc:AlternateContent>
    </p:spTree>
    <p:extLst>
      <p:ext uri="{BB962C8B-B14F-4D97-AF65-F5344CB8AC3E}">
        <p14:creationId xmlns:p14="http://schemas.microsoft.com/office/powerpoint/2010/main" val="4119728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4674" y="1493837"/>
            <a:ext cx="8593540" cy="4525963"/>
          </a:xfr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Creating new features by using techniques</a:t>
            </a:r>
          </a:p>
          <a:p>
            <a:pPr lvl="1"/>
            <a:r>
              <a:rPr lang="en-US" sz="2400" dirty="0">
                <a:latin typeface="Cambria" panose="02040503050406030204" pitchFamily="18" charset="0"/>
                <a:ea typeface="Cambria" panose="02040503050406030204" pitchFamily="18" charset="0"/>
              </a:rPr>
              <a:t>Polynomial expansion (by using univariate mathematical functions) </a:t>
            </a:r>
          </a:p>
          <a:p>
            <a:pPr lvl="1"/>
            <a:r>
              <a:rPr lang="en-US" sz="2400" dirty="0">
                <a:latin typeface="Cambria" panose="02040503050406030204" pitchFamily="18" charset="0"/>
                <a:ea typeface="Cambria" panose="02040503050406030204" pitchFamily="18" charset="0"/>
              </a:rPr>
              <a:t>Feature crossing (to capture feature interactions)</a:t>
            </a:r>
          </a:p>
          <a:p>
            <a:pPr lvl="1"/>
            <a:r>
              <a:rPr lang="en-US" sz="2400" dirty="0">
                <a:latin typeface="Cambria" panose="02040503050406030204" pitchFamily="18" charset="0"/>
                <a:ea typeface="Cambria" panose="02040503050406030204" pitchFamily="18" charset="0"/>
              </a:rPr>
              <a:t>Features can also be constructed by using business logic from the domain of the ML use case.</a:t>
            </a:r>
          </a:p>
          <a:p>
            <a:pPr lvl="1"/>
            <a:endParaRPr lang="en-IN" sz="1400" dirty="0">
              <a:latin typeface="+mj-lt"/>
              <a:ea typeface="Cambria" panose="02040503050406030204" pitchFamily="18" charset="0"/>
            </a:endParaRPr>
          </a:p>
        </p:txBody>
      </p:sp>
      <p:sp>
        <p:nvSpPr>
          <p:cNvPr id="5" name="Text Placeholder 4"/>
          <p:cNvSpPr>
            <a:spLocks noGrp="1"/>
          </p:cNvSpPr>
          <p:nvPr>
            <p:ph type="body" idx="2"/>
          </p:nvPr>
        </p:nvSpPr>
        <p:spPr>
          <a:xfrm>
            <a:off x="304800" y="152400"/>
            <a:ext cx="8593540" cy="1143000"/>
          </a:xfr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construction</a:t>
            </a:r>
            <a:endParaRPr lang="en-IN" b="0" kern="1200" spc="-150" dirty="0">
              <a:solidFill>
                <a:schemeClr val="tx1"/>
              </a:solidFill>
              <a:latin typeface="Cambria" panose="02040503050406030204" pitchFamily="18" charset="0"/>
              <a:ea typeface="Cambria" panose="02040503050406030204" pitchFamily="18" charset="0"/>
            </a:endParaRPr>
          </a:p>
        </p:txBody>
      </p:sp>
      <p:sp>
        <p:nvSpPr>
          <p:cNvPr id="2" name="Rectangle 1"/>
          <p:cNvSpPr/>
          <p:nvPr/>
        </p:nvSpPr>
        <p:spPr>
          <a:xfrm>
            <a:off x="811285" y="4358324"/>
            <a:ext cx="7812210" cy="646331"/>
          </a:xfrm>
          <a:prstGeom prst="rect">
            <a:avLst/>
          </a:prstGeom>
        </p:spPr>
        <p:txBody>
          <a:bodyPr wrap="square">
            <a:spAutoFit/>
          </a:bodyPr>
          <a:lstStyle/>
          <a:p>
            <a:r>
              <a:rPr lang="en-US" sz="1800" b="1" dirty="0"/>
              <a:t>Original Features:    </a:t>
            </a:r>
            <a:r>
              <a:rPr lang="en-US" sz="1800" dirty="0" err="1"/>
              <a:t>First_Purchase_Date</a:t>
            </a:r>
            <a:r>
              <a:rPr lang="en-US" sz="1800" dirty="0"/>
              <a:t> and  </a:t>
            </a:r>
            <a:r>
              <a:rPr lang="en-US" sz="1800" dirty="0" err="1"/>
              <a:t>Last_Purchase_Date</a:t>
            </a:r>
            <a:endParaRPr lang="en-US" sz="1800" dirty="0"/>
          </a:p>
          <a:p>
            <a:endParaRPr lang="en-US" sz="1800" dirty="0"/>
          </a:p>
        </p:txBody>
      </p:sp>
      <p:sp>
        <p:nvSpPr>
          <p:cNvPr id="6" name="Rectangle 1"/>
          <p:cNvSpPr>
            <a:spLocks noChangeArrowheads="1"/>
          </p:cNvSpPr>
          <p:nvPr/>
        </p:nvSpPr>
        <p:spPr bwMode="auto">
          <a:xfrm>
            <a:off x="811285" y="5050563"/>
            <a:ext cx="793692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j-lt"/>
              </a:rPr>
              <a:t>Constructed feature: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mj-lt"/>
              </a:rPr>
              <a:t>Customer_Lifetime</a:t>
            </a:r>
            <a:r>
              <a:rPr kumimoji="0" lang="en-US" altLang="en-US" sz="1800" b="0" i="0" u="none" strike="noStrike" cap="none" normalizeH="0" baseline="0" dirty="0">
                <a:ln>
                  <a:noFill/>
                </a:ln>
                <a:solidFill>
                  <a:schemeClr val="tx1"/>
                </a:solidFill>
                <a:effectLst/>
                <a:latin typeface="+mj-lt"/>
              </a:rPr>
              <a:t> = </a:t>
            </a:r>
            <a:r>
              <a:rPr kumimoji="0" lang="en-US" altLang="en-US" sz="1800" b="0" i="0" u="none" strike="noStrike" cap="none" normalizeH="0" baseline="0" dirty="0" err="1">
                <a:ln>
                  <a:noFill/>
                </a:ln>
                <a:solidFill>
                  <a:schemeClr val="tx1"/>
                </a:solidFill>
                <a:effectLst/>
                <a:latin typeface="+mj-lt"/>
              </a:rPr>
              <a:t>Last_Purchase_Date</a:t>
            </a:r>
            <a:r>
              <a:rPr kumimoji="0" lang="en-US" altLang="en-US" sz="1800" b="0" i="0" u="none" strike="noStrike" cap="none" normalizeH="0" baseline="0" dirty="0">
                <a:ln>
                  <a:noFill/>
                </a:ln>
                <a:solidFill>
                  <a:schemeClr val="tx1"/>
                </a:solidFill>
                <a:effectLst/>
                <a:latin typeface="+mj-lt"/>
              </a:rPr>
              <a:t> – </a:t>
            </a:r>
            <a:r>
              <a:rPr kumimoji="0" lang="en-US" altLang="en-US" sz="1800" b="0" i="0" u="none" strike="noStrike" cap="none" normalizeH="0" baseline="0" dirty="0" err="1">
                <a:ln>
                  <a:noFill/>
                </a:ln>
                <a:solidFill>
                  <a:schemeClr val="tx1"/>
                </a:solidFill>
                <a:effectLst/>
                <a:latin typeface="+mj-lt"/>
              </a:rPr>
              <a:t>First_Purchase_Date</a:t>
            </a:r>
            <a:r>
              <a:rPr kumimoji="0" lang="en-US" altLang="en-US" sz="1800" b="0" i="0" u="none" strike="noStrike" cap="none" normalizeH="0" baseline="0" dirty="0">
                <a:ln>
                  <a:noFill/>
                </a:ln>
                <a:solidFill>
                  <a:schemeClr val="tx1"/>
                </a:solidFill>
                <a:effectLst/>
                <a:latin typeface="+mj-lt"/>
              </a:rPr>
              <a:t> </a:t>
            </a:r>
          </a:p>
        </p:txBody>
      </p:sp>
      <p:sp>
        <p:nvSpPr>
          <p:cNvPr id="7"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62</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70394F9-1499-BF89-D4CD-0725743650FF}"/>
                  </a:ext>
                </a:extLst>
              </p14:cNvPr>
              <p14:cNvContentPartPr/>
              <p14:nvPr/>
            </p14:nvContentPartPr>
            <p14:xfrm>
              <a:off x="1084320" y="2404080"/>
              <a:ext cx="6752520" cy="3661200"/>
            </p14:xfrm>
          </p:contentPart>
        </mc:Choice>
        <mc:Fallback>
          <p:pic>
            <p:nvPicPr>
              <p:cNvPr id="3" name="Ink 2">
                <a:extLst>
                  <a:ext uri="{FF2B5EF4-FFF2-40B4-BE49-F238E27FC236}">
                    <a16:creationId xmlns:a16="http://schemas.microsoft.com/office/drawing/2014/main" id="{270394F9-1499-BF89-D4CD-0725743650FF}"/>
                  </a:ext>
                </a:extLst>
              </p:cNvPr>
              <p:cNvPicPr/>
              <p:nvPr/>
            </p:nvPicPr>
            <p:blipFill>
              <a:blip r:embed="rId3"/>
              <a:stretch>
                <a:fillRect/>
              </a:stretch>
            </p:blipFill>
            <p:spPr>
              <a:xfrm>
                <a:off x="1074960" y="2394720"/>
                <a:ext cx="6771240" cy="3679920"/>
              </a:xfrm>
              <a:prstGeom prst="rect">
                <a:avLst/>
              </a:prstGeom>
            </p:spPr>
          </p:pic>
        </mc:Fallback>
      </mc:AlternateContent>
    </p:spTree>
    <p:extLst>
      <p:ext uri="{BB962C8B-B14F-4D97-AF65-F5344CB8AC3E}">
        <p14:creationId xmlns:p14="http://schemas.microsoft.com/office/powerpoint/2010/main" val="3675406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11575d78375_0_629"/>
          <p:cNvSpPr txBox="1">
            <a:spLocks noGrp="1"/>
          </p:cNvSpPr>
          <p:nvPr>
            <p:ph type="body" idx="2"/>
          </p:nvPr>
        </p:nvSpPr>
        <p:spPr>
          <a:xfrm>
            <a:off x="0" y="193264"/>
            <a:ext cx="9361228" cy="1143000"/>
          </a:xfrm>
          <a:prstGeom prst="rect">
            <a:avLst/>
          </a:prstGeom>
          <a:noFill/>
          <a:ln>
            <a:noFill/>
          </a:ln>
        </p:spPr>
        <p:txBody>
          <a:bodyPr spcFirstLastPara="1" wrap="square" lIns="91425" tIns="45700" rIns="91425" bIns="45700" anchor="ctr" anchorCtr="0">
            <a:normAutofit/>
          </a:bodyPr>
          <a:lstStyle/>
          <a:p>
            <a:pPr>
              <a:buSzPts val="4400"/>
              <a:buFont typeface="Calibri"/>
            </a:pPr>
            <a:r>
              <a:rPr lang="en-US" b="0" dirty="0">
                <a:latin typeface="Cambria" panose="02040503050406030204" pitchFamily="18" charset="0"/>
                <a:ea typeface="Cambria" panose="02040503050406030204" pitchFamily="18" charset="0"/>
                <a:cs typeface="Calibri"/>
                <a:sym typeface="Calibri"/>
              </a:rPr>
              <a:t>Feature Engineering  - Transform</a:t>
            </a:r>
          </a:p>
        </p:txBody>
      </p:sp>
      <p:graphicFrame>
        <p:nvGraphicFramePr>
          <p:cNvPr id="937" name="Google Shape;937;g11575d78375_0_629"/>
          <p:cNvGraphicFramePr/>
          <p:nvPr/>
        </p:nvGraphicFramePr>
        <p:xfrm>
          <a:off x="315475"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938" name="Google Shape;938;g11575d78375_0_629"/>
          <p:cNvGraphicFramePr/>
          <p:nvPr/>
        </p:nvGraphicFramePr>
        <p:xfrm>
          <a:off x="3327209" y="1684914"/>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939" name="Google Shape;939;g11575d78375_0_629"/>
          <p:cNvGraphicFramePr/>
          <p:nvPr/>
        </p:nvGraphicFramePr>
        <p:xfrm>
          <a:off x="6240148"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S1-isComplete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S2-isComplete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S3-isComplete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a:t>
            </a:r>
            <a:fld id="{00000000-1234-1234-1234-123412341234}" type="slidenum">
              <a:rPr lang="en-US" sz="1600" b="1" smtClean="0">
                <a:latin typeface="Tahoma"/>
                <a:ea typeface="Tahoma"/>
                <a:cs typeface="Tahoma"/>
                <a:sym typeface="Tahoma"/>
              </a:rPr>
              <a:pPr>
                <a:buSzPts val="1600"/>
              </a:pPr>
              <a:t>63</a:t>
            </a:fld>
            <a:endParaRPr lang="en-US" sz="1600" b="1" dirty="0">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1A15D6F-177B-FD2E-1B57-CAD63BCE5900}"/>
                  </a:ext>
                </a:extLst>
              </p14:cNvPr>
              <p14:cNvContentPartPr/>
              <p14:nvPr/>
            </p14:nvContentPartPr>
            <p14:xfrm>
              <a:off x="1942200" y="2777760"/>
              <a:ext cx="6460560" cy="415800"/>
            </p14:xfrm>
          </p:contentPart>
        </mc:Choice>
        <mc:Fallback>
          <p:pic>
            <p:nvPicPr>
              <p:cNvPr id="2" name="Ink 1">
                <a:extLst>
                  <a:ext uri="{FF2B5EF4-FFF2-40B4-BE49-F238E27FC236}">
                    <a16:creationId xmlns:a16="http://schemas.microsoft.com/office/drawing/2014/main" id="{81A15D6F-177B-FD2E-1B57-CAD63BCE5900}"/>
                  </a:ext>
                </a:extLst>
              </p:cNvPr>
              <p:cNvPicPr/>
              <p:nvPr/>
            </p:nvPicPr>
            <p:blipFill>
              <a:blip r:embed="rId4"/>
              <a:stretch>
                <a:fillRect/>
              </a:stretch>
            </p:blipFill>
            <p:spPr>
              <a:xfrm>
                <a:off x="1932840" y="2768400"/>
                <a:ext cx="6479280" cy="434520"/>
              </a:xfrm>
              <a:prstGeom prst="rect">
                <a:avLst/>
              </a:prstGeom>
            </p:spPr>
          </p:pic>
        </mc:Fallback>
      </mc:AlternateContent>
    </p:spTree>
    <p:extLst>
      <p:ext uri="{BB962C8B-B14F-4D97-AF65-F5344CB8AC3E}">
        <p14:creationId xmlns:p14="http://schemas.microsoft.com/office/powerpoint/2010/main" val="3355892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95618" y="1452893"/>
            <a:ext cx="8839200" cy="4525963"/>
          </a:xfrm>
          <a:noFill/>
          <a:ln>
            <a:noFill/>
          </a:ln>
        </p:spPr>
        <p:txBody>
          <a:bodyPr spcFirstLastPara="1" wrap="square" lIns="91425" tIns="45700" rIns="91425" bIns="45700" anchor="t" anchorCtr="0">
            <a:normAutofit fontScale="92500" lnSpcReduction="10000"/>
          </a:bodyPr>
          <a:lstStyle/>
          <a:p>
            <a:pPr marL="5143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Discretization</a:t>
            </a:r>
            <a:r>
              <a:rPr lang="en-IN" dirty="0">
                <a:latin typeface="Cambria" panose="02040503050406030204" pitchFamily="18" charset="0"/>
                <a:ea typeface="Cambria" panose="02040503050406030204" pitchFamily="18" charset="0"/>
              </a:rPr>
              <a:t> : </a:t>
            </a:r>
            <a:r>
              <a:rPr lang="en-US" altLang="en-US" dirty="0">
                <a:latin typeface="Cambria" panose="02040503050406030204" pitchFamily="18" charset="0"/>
                <a:ea typeface="Cambria" panose="02040503050406030204" pitchFamily="18" charset="0"/>
              </a:rPr>
              <a:t>Convert continuous attribute into a discrete attribute</a:t>
            </a:r>
          </a:p>
          <a:p>
            <a:pPr marL="332325" indent="-271903">
              <a:spcBef>
                <a:spcPts val="817"/>
              </a:spcBef>
              <a:buFont typeface="Arial" pitchFamily="34" charset="0"/>
              <a:buChar char="•"/>
              <a:defRPr/>
            </a:pPr>
            <a:r>
              <a:rPr lang="en-US" spc="8" dirty="0">
                <a:latin typeface="Cambria" panose="02040503050406030204" pitchFamily="18" charset="0"/>
                <a:ea typeface="Cambria" panose="02040503050406030204" pitchFamily="18" charset="0"/>
                <a:cs typeface="Microsoft Sans Serif"/>
              </a:rPr>
              <a:t>It </a:t>
            </a:r>
            <a:r>
              <a:rPr lang="en-US" spc="-8" dirty="0">
                <a:latin typeface="Cambria" panose="02040503050406030204" pitchFamily="18" charset="0"/>
                <a:ea typeface="Cambria" panose="02040503050406030204" pitchFamily="18" charset="0"/>
                <a:cs typeface="Microsoft Sans Serif"/>
              </a:rPr>
              <a:t>involves</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converting</a:t>
            </a:r>
            <a:r>
              <a:rPr lang="en-US" spc="16" dirty="0">
                <a:latin typeface="Cambria" panose="02040503050406030204" pitchFamily="18" charset="0"/>
                <a:ea typeface="Cambria" panose="02040503050406030204" pitchFamily="18" charset="0"/>
                <a:cs typeface="Microsoft Sans Serif"/>
              </a:rPr>
              <a:t> the </a:t>
            </a:r>
            <a:r>
              <a:rPr lang="en-US" dirty="0">
                <a:latin typeface="Cambria" panose="02040503050406030204" pitchFamily="18" charset="0"/>
                <a:ea typeface="Cambria" panose="02040503050406030204" pitchFamily="18" charset="0"/>
                <a:cs typeface="Microsoft Sans Serif"/>
              </a:rPr>
              <a:t>raw</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values </a:t>
            </a:r>
            <a:r>
              <a:rPr lang="en-US" spc="16" dirty="0">
                <a:latin typeface="Cambria" panose="02040503050406030204" pitchFamily="18" charset="0"/>
                <a:ea typeface="Cambria" panose="02040503050406030204" pitchFamily="18" charset="0"/>
                <a:cs typeface="Microsoft Sans Serif"/>
              </a:rPr>
              <a:t>of a numeric </a:t>
            </a:r>
            <a:r>
              <a:rPr lang="en-US" spc="8" dirty="0">
                <a:latin typeface="Cambria" panose="02040503050406030204" pitchFamily="18" charset="0"/>
                <a:ea typeface="Cambria" panose="02040503050406030204" pitchFamily="18" charset="0"/>
                <a:cs typeface="Microsoft Sans Serif"/>
              </a:rPr>
              <a:t>attribute (e.g.,</a:t>
            </a:r>
            <a:r>
              <a:rPr lang="en-US" spc="24" dirty="0">
                <a:latin typeface="Cambria" panose="02040503050406030204" pitchFamily="18" charset="0"/>
                <a:ea typeface="Cambria" panose="02040503050406030204" pitchFamily="18" charset="0"/>
                <a:cs typeface="Microsoft Sans Serif"/>
              </a:rPr>
              <a:t> </a:t>
            </a:r>
            <a:r>
              <a:rPr lang="en-US" spc="16" dirty="0">
                <a:latin typeface="Cambria" panose="02040503050406030204" pitchFamily="18" charset="0"/>
                <a:ea typeface="Cambria" panose="02040503050406030204" pitchFamily="18" charset="0"/>
                <a:cs typeface="Microsoft Sans Serif"/>
              </a:rPr>
              <a:t>age) </a:t>
            </a:r>
            <a:r>
              <a:rPr lang="en-US" spc="8" dirty="0">
                <a:latin typeface="Cambria" panose="02040503050406030204" pitchFamily="18" charset="0"/>
                <a:ea typeface="Cambria" panose="02040503050406030204" pitchFamily="18" charset="0"/>
                <a:cs typeface="Microsoft Sans Serif"/>
              </a:rPr>
              <a:t>into</a:t>
            </a:r>
            <a:endParaRPr lang="en-US" dirty="0">
              <a:latin typeface="Cambria" panose="02040503050406030204" pitchFamily="18" charset="0"/>
              <a:ea typeface="Cambria" panose="02040503050406030204" pitchFamily="18" charset="0"/>
              <a:cs typeface="Microsoft Sans Serif"/>
            </a:endParaRPr>
          </a:p>
          <a:p>
            <a:pPr marL="578045" indent="-271903">
              <a:spcBef>
                <a:spcPts val="626"/>
              </a:spcBef>
              <a:buFont typeface="Arial" pitchFamily="34" charset="0"/>
              <a:buChar char="•"/>
              <a:defRPr/>
            </a:pPr>
            <a:r>
              <a:rPr lang="en-US" spc="16" dirty="0">
                <a:solidFill>
                  <a:srgbClr val="C00000"/>
                </a:solidFill>
                <a:latin typeface="Cambria" panose="02040503050406030204" pitchFamily="18" charset="0"/>
                <a:ea typeface="Cambria" panose="02040503050406030204" pitchFamily="18" charset="0"/>
                <a:cs typeface="Microsoft Sans Serif"/>
              </a:rPr>
              <a:t>interval</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labels</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8" dirty="0">
                <a:solidFill>
                  <a:srgbClr val="C00000"/>
                </a:solidFill>
                <a:latin typeface="Cambria" panose="02040503050406030204" pitchFamily="18" charset="0"/>
                <a:ea typeface="Cambria" panose="02040503050406030204" pitchFamily="18" charset="0"/>
                <a:cs typeface="Microsoft Sans Serif"/>
              </a:rPr>
              <a:t>(e.g.,</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03" dirty="0">
                <a:solidFill>
                  <a:srgbClr val="C00000"/>
                </a:solidFill>
                <a:latin typeface="Cambria" panose="02040503050406030204" pitchFamily="18" charset="0"/>
                <a:ea typeface="Cambria" panose="02040503050406030204" pitchFamily="18" charset="0"/>
                <a:cs typeface="Microsoft Sans Serif"/>
              </a:rPr>
              <a:t>0–10,</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87" dirty="0">
                <a:solidFill>
                  <a:srgbClr val="C00000"/>
                </a:solidFill>
                <a:latin typeface="Cambria" panose="02040503050406030204" pitchFamily="18" charset="0"/>
                <a:ea typeface="Cambria" panose="02040503050406030204" pitchFamily="18" charset="0"/>
                <a:cs typeface="Microsoft Sans Serif"/>
              </a:rPr>
              <a:t>11–20,</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etc.) OR</a:t>
            </a:r>
            <a:endParaRPr lang="en-US" dirty="0">
              <a:solidFill>
                <a:srgbClr val="C00000"/>
              </a:solidFill>
              <a:latin typeface="Cambria" panose="02040503050406030204" pitchFamily="18" charset="0"/>
              <a:ea typeface="Cambria" panose="02040503050406030204" pitchFamily="18" charset="0"/>
              <a:cs typeface="Microsoft Sans Serif"/>
            </a:endParaRPr>
          </a:p>
          <a:p>
            <a:pPr marL="578045" indent="-271903">
              <a:spcBef>
                <a:spcPts val="341"/>
              </a:spcBef>
              <a:buFont typeface="Arial" pitchFamily="34" charset="0"/>
              <a:buChar char="•"/>
              <a:defRPr/>
            </a:pPr>
            <a:r>
              <a:rPr lang="en-US" spc="16" dirty="0">
                <a:solidFill>
                  <a:srgbClr val="002060"/>
                </a:solidFill>
                <a:latin typeface="Cambria" panose="02040503050406030204" pitchFamily="18" charset="0"/>
                <a:ea typeface="Cambria" panose="02040503050406030204" pitchFamily="18" charset="0"/>
                <a:cs typeface="Microsoft Sans Serif"/>
              </a:rPr>
              <a:t>conceptual</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labels</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8" dirty="0">
                <a:solidFill>
                  <a:srgbClr val="002060"/>
                </a:solidFill>
                <a:latin typeface="Cambria" panose="02040503050406030204" pitchFamily="18" charset="0"/>
                <a:ea typeface="Cambria" panose="02040503050406030204" pitchFamily="18" charset="0"/>
                <a:cs typeface="Microsoft Sans Serif"/>
              </a:rPr>
              <a:t>(e.g.,</a:t>
            </a:r>
            <a:r>
              <a:rPr lang="en-US" spc="32"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youth,</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adult,</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senior)</a:t>
            </a:r>
            <a:endParaRPr lang="en-US" dirty="0">
              <a:solidFill>
                <a:srgbClr val="002060"/>
              </a:solidFill>
              <a:latin typeface="Cambria" panose="02040503050406030204" pitchFamily="18" charset="0"/>
              <a:ea typeface="Cambria" panose="02040503050406030204" pitchFamily="18" charset="0"/>
              <a:cs typeface="Microsoft Sans Serif"/>
            </a:endParaRPr>
          </a:p>
          <a:p>
            <a:pPr marL="514350" indent="-285750">
              <a:buFont typeface="Arial" panose="020B0604020202020204" pitchFamily="34" charset="0"/>
              <a:buChar char="•"/>
            </a:pPr>
            <a:r>
              <a:rPr lang="en-US" altLang="en-US" dirty="0">
                <a:latin typeface="Cambria" panose="02040503050406030204" pitchFamily="18" charset="0"/>
                <a:ea typeface="Cambria" panose="02040503050406030204" pitchFamily="18" charset="0"/>
              </a:rPr>
              <a:t>Why do it?</a:t>
            </a:r>
          </a:p>
          <a:p>
            <a:pPr lvl="1"/>
            <a:r>
              <a:rPr lang="en-US" altLang="en-US" sz="2400" dirty="0">
                <a:latin typeface="Cambria" panose="02040503050406030204" pitchFamily="18" charset="0"/>
                <a:ea typeface="Cambria" panose="02040503050406030204" pitchFamily="18" charset="0"/>
              </a:rPr>
              <a:t>Naive Bayes, decision trees and their ensembles including Random forest,  Minimum distance classifiers or KNN prefer discrete features.</a:t>
            </a:r>
            <a:endParaRPr lang="en-US" sz="2400" dirty="0">
              <a:latin typeface="Cambria" panose="02040503050406030204" pitchFamily="18" charset="0"/>
              <a:ea typeface="Cambria" panose="02040503050406030204" pitchFamily="18" charset="0"/>
            </a:endParaRPr>
          </a:p>
          <a:p>
            <a:pPr lvl="1"/>
            <a:r>
              <a:rPr lang="en-US" sz="2400" dirty="0">
                <a:latin typeface="Cambria" panose="02040503050406030204" pitchFamily="18" charset="0"/>
                <a:ea typeface="Cambria" panose="02040503050406030204" pitchFamily="18" charset="0"/>
              </a:rPr>
              <a:t> Also known as </a:t>
            </a:r>
            <a:r>
              <a:rPr lang="en-IN" sz="2400" dirty="0">
                <a:latin typeface="Cambria" panose="02040503050406030204" pitchFamily="18" charset="0"/>
                <a:ea typeface="Cambria" panose="02040503050406030204" pitchFamily="18" charset="0"/>
              </a:rPr>
              <a:t>binning’ or ‘bucketing’</a:t>
            </a:r>
          </a:p>
          <a:p>
            <a:pPr lvl="1"/>
            <a:r>
              <a:rPr lang="en-US" sz="2400" dirty="0">
                <a:latin typeface="Cambria" panose="02040503050406030204" pitchFamily="18" charset="0"/>
                <a:ea typeface="Cambria" panose="02040503050406030204" pitchFamily="18" charset="0"/>
              </a:rPr>
              <a:t>To handle outliers.</a:t>
            </a:r>
          </a:p>
          <a:p>
            <a:pPr lvl="1"/>
            <a:r>
              <a:rPr lang="en-US" sz="2400" dirty="0">
                <a:latin typeface="Cambria" panose="02040503050406030204" pitchFamily="18" charset="0"/>
                <a:ea typeface="Cambria" panose="02040503050406030204" pitchFamily="18" charset="0"/>
              </a:rPr>
              <a:t>To improve the value spread i.e., spread of data</a:t>
            </a:r>
          </a:p>
          <a:p>
            <a:pPr lvl="1"/>
            <a:endParaRPr lang="en-US" sz="2400" dirty="0">
              <a:latin typeface="Cambria" panose="02040503050406030204" pitchFamily="18" charset="0"/>
              <a:ea typeface="Cambria" panose="02040503050406030204" pitchFamily="18" charset="0"/>
            </a:endParaRPr>
          </a:p>
          <a:p>
            <a:pPr lvl="1"/>
            <a:endParaRPr lang="en-IN" sz="2400" dirty="0">
              <a:latin typeface="Cambria" panose="02040503050406030204" pitchFamily="18" charset="0"/>
              <a:ea typeface="Cambria" panose="02040503050406030204" pitchFamily="18" charset="0"/>
            </a:endParaRPr>
          </a:p>
        </p:txBody>
      </p:sp>
      <p:sp>
        <p:nvSpPr>
          <p:cNvPr id="5" name="Text Placeholder 4"/>
          <p:cNvSpPr>
            <a:spLocks noGrp="1"/>
          </p:cNvSpPr>
          <p:nvPr>
            <p:ph type="body" idx="2"/>
          </p:nvPr>
        </p:nvSpPr>
        <p:spPr>
          <a:xfrm>
            <a:off x="304800" y="152400"/>
            <a:ext cx="8730018" cy="1143000"/>
          </a:xfrm>
        </p:spPr>
        <p:txBody>
          <a:bodyPr>
            <a:normAutofit fontScale="85000" lnSpcReduction="20000"/>
          </a:bodyPr>
          <a:lstStyle/>
          <a:p>
            <a:endParaRPr lang="en-US" dirty="0"/>
          </a:p>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600" b="0" dirty="0">
                <a:solidFill>
                  <a:srgbClr val="0070C0"/>
                </a:solidFill>
                <a:latin typeface="Cambria" panose="02040503050406030204" pitchFamily="18" charset="0"/>
                <a:ea typeface="Cambria" panose="02040503050406030204" pitchFamily="18" charset="0"/>
              </a:rPr>
              <a:t>Encoding Numerical Features</a:t>
            </a:r>
            <a:endParaRPr lang="en-IN" sz="2600" b="0" dirty="0">
              <a:solidFill>
                <a:srgbClr val="0070C0"/>
              </a:solidFill>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64</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8BE9799-3CE6-5820-0FCA-7EFD72F3793F}"/>
                  </a:ext>
                </a:extLst>
              </p14:cNvPr>
              <p14:cNvContentPartPr/>
              <p14:nvPr/>
            </p14:nvContentPartPr>
            <p14:xfrm>
              <a:off x="3322440" y="3278880"/>
              <a:ext cx="2534040" cy="2032200"/>
            </p14:xfrm>
          </p:contentPart>
        </mc:Choice>
        <mc:Fallback>
          <p:pic>
            <p:nvPicPr>
              <p:cNvPr id="2" name="Ink 1">
                <a:extLst>
                  <a:ext uri="{FF2B5EF4-FFF2-40B4-BE49-F238E27FC236}">
                    <a16:creationId xmlns:a16="http://schemas.microsoft.com/office/drawing/2014/main" id="{98BE9799-3CE6-5820-0FCA-7EFD72F3793F}"/>
                  </a:ext>
                </a:extLst>
              </p:cNvPr>
              <p:cNvPicPr/>
              <p:nvPr/>
            </p:nvPicPr>
            <p:blipFill>
              <a:blip r:embed="rId3"/>
              <a:stretch>
                <a:fillRect/>
              </a:stretch>
            </p:blipFill>
            <p:spPr>
              <a:xfrm>
                <a:off x="3313080" y="3269520"/>
                <a:ext cx="2552760" cy="2050920"/>
              </a:xfrm>
              <a:prstGeom prst="rect">
                <a:avLst/>
              </a:prstGeom>
            </p:spPr>
          </p:pic>
        </mc:Fallback>
      </mc:AlternateContent>
    </p:spTree>
    <p:extLst>
      <p:ext uri="{BB962C8B-B14F-4D97-AF65-F5344CB8AC3E}">
        <p14:creationId xmlns:p14="http://schemas.microsoft.com/office/powerpoint/2010/main" val="3523623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28600" y="381000"/>
            <a:ext cx="6398260" cy="638810"/>
          </a:xfrm>
        </p:spPr>
        <p:txBody>
          <a:bodyPr>
            <a:normAutofit fontScale="90000"/>
          </a:bodyPr>
          <a:lstStyle/>
          <a:p>
            <a:r>
              <a:rPr lang="en-US" sz="3600" b="0" dirty="0">
                <a:latin typeface="Cambria" panose="02040503050406030204" pitchFamily="18" charset="0"/>
                <a:ea typeface="Cambria" panose="02040503050406030204" pitchFamily="18" charset="0"/>
                <a:cs typeface="Calibri"/>
                <a:sym typeface="Calibri"/>
              </a:rPr>
              <a:t>Feature Engineering  - Transform</a:t>
            </a:r>
            <a:br>
              <a:rPr lang="en-US" sz="3600" b="0" dirty="0">
                <a:latin typeface="Cambria" panose="02040503050406030204" pitchFamily="18" charset="0"/>
                <a:ea typeface="Cambria" panose="02040503050406030204" pitchFamily="18" charset="0"/>
                <a:cs typeface="Calibri"/>
                <a:sym typeface="Calibri"/>
              </a:rPr>
            </a:br>
            <a:r>
              <a:rPr lang="en-US" sz="2600" b="0" dirty="0">
                <a:solidFill>
                  <a:srgbClr val="0070C0"/>
                </a:solidFill>
                <a:latin typeface="Cambria" panose="02040503050406030204" pitchFamily="18" charset="0"/>
                <a:ea typeface="Cambria" panose="02040503050406030204" pitchFamily="18" charset="0"/>
              </a:rPr>
              <a:t>Encoding Numerical Features</a:t>
            </a:r>
            <a:br>
              <a:rPr lang="en-IN" sz="2600" b="0" dirty="0">
                <a:solidFill>
                  <a:srgbClr val="0070C0"/>
                </a:solidFill>
                <a:latin typeface="Cambria" panose="02040503050406030204" pitchFamily="18" charset="0"/>
                <a:ea typeface="Cambria" panose="02040503050406030204" pitchFamily="18" charset="0"/>
              </a:rPr>
            </a:br>
            <a:endParaRPr lang="en-US" altLang="en-US" sz="4000" b="1" dirty="0">
              <a:latin typeface="Times New Roman" panose="02020603050405020304" pitchFamily="18" charset="0"/>
              <a:cs typeface="Times New Roman" panose="02020603050405020304" pitchFamily="18" charset="0"/>
            </a:endParaRPr>
          </a:p>
        </p:txBody>
      </p:sp>
      <p:sp>
        <p:nvSpPr>
          <p:cNvPr id="59396" name="Rectangle 3"/>
          <p:cNvSpPr>
            <a:spLocks noGrp="1" noChangeArrowheads="1"/>
          </p:cNvSpPr>
          <p:nvPr>
            <p:ph idx="4294967295"/>
          </p:nvPr>
        </p:nvSpPr>
        <p:spPr>
          <a:xfrm>
            <a:off x="228600" y="1295400"/>
            <a:ext cx="7886700" cy="4808538"/>
          </a:xfrm>
        </p:spPr>
        <p:txBody>
          <a:bodyPr>
            <a:normAutofit/>
          </a:bodyPr>
          <a:lstStyle/>
          <a:p>
            <a:pPr eaLnBrk="1" hangingPunct="1">
              <a:lnSpc>
                <a:spcPct val="150000"/>
              </a:lnSpc>
            </a:pPr>
            <a:r>
              <a:rPr lang="en-US" altLang="en-US" sz="2400" b="1" dirty="0">
                <a:latin typeface="Cambria" panose="02040503050406030204" pitchFamily="18" charset="0"/>
                <a:ea typeface="Cambria" panose="02040503050406030204" pitchFamily="18" charset="0"/>
                <a:cs typeface="Times New Roman" panose="02020603050405020304" pitchFamily="18" charset="0"/>
              </a:rPr>
              <a:t>Simple Discretization: Binning</a:t>
            </a:r>
            <a:endParaRPr lang="en-US" altLang="en-US" sz="2400" dirty="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a:solidFill>
                  <a:schemeClr val="hlink"/>
                </a:solidFill>
                <a:latin typeface="Cambria" panose="02040503050406030204" pitchFamily="18" charset="0"/>
                <a:ea typeface="Cambria" panose="02040503050406030204" pitchFamily="18" charset="0"/>
                <a:cs typeface="Times New Roman" panose="02020603050405020304" pitchFamily="18" charset="0"/>
              </a:rPr>
              <a:t>Equal-width</a:t>
            </a:r>
            <a:r>
              <a:rPr lang="en-US" altLang="en-US" sz="1800" dirty="0">
                <a:latin typeface="Cambria" panose="02040503050406030204" pitchFamily="18" charset="0"/>
                <a:ea typeface="Cambria" panose="02040503050406030204" pitchFamily="18" charset="0"/>
                <a:cs typeface="Times New Roman" panose="02020603050405020304" pitchFamily="18" charset="0"/>
              </a:rPr>
              <a:t> (distance) partitioning</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r>
              <a:rPr lang="en-US" altLang="en-US" dirty="0">
                <a:latin typeface="Cambria" panose="02040503050406030204" pitchFamily="18" charset="0"/>
                <a:ea typeface="Cambria" panose="02040503050406030204" pitchFamily="18" charset="0"/>
                <a:cs typeface="Times New Roman" panose="02020603050405020304" pitchFamily="18" charset="0"/>
              </a:rPr>
              <a:t> intervals of equal size: </a:t>
            </a:r>
            <a:r>
              <a:rPr lang="en-US" altLang="en-US" dirty="0">
                <a:solidFill>
                  <a:srgbClr val="39513E"/>
                </a:solidFill>
                <a:latin typeface="Cambria" panose="02040503050406030204" pitchFamily="18" charset="0"/>
                <a:ea typeface="Cambria" panose="02040503050406030204" pitchFamily="18" charset="0"/>
                <a:cs typeface="Times New Roman" panose="02020603050405020304" pitchFamily="18" charset="0"/>
              </a:rPr>
              <a:t>uniform grid</a:t>
            </a:r>
            <a:endParaRPr lang="en-US" altLang="en-US" dirty="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if </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 and </a:t>
            </a:r>
            <a:r>
              <a:rPr lang="en-US" altLang="en-US" i="1" dirty="0">
                <a:latin typeface="Cambria" panose="02040503050406030204" pitchFamily="18" charset="0"/>
                <a:ea typeface="Cambria" panose="02040503050406030204" pitchFamily="18" charset="0"/>
                <a:cs typeface="Times New Roman" panose="02020603050405020304" pitchFamily="18" charset="0"/>
              </a:rPr>
              <a:t>B</a:t>
            </a:r>
            <a:r>
              <a:rPr lang="en-US" altLang="en-US" dirty="0">
                <a:latin typeface="Cambria" panose="02040503050406030204" pitchFamily="18" charset="0"/>
                <a:ea typeface="Cambria" panose="02040503050406030204" pitchFamily="18" charset="0"/>
                <a:cs typeface="Times New Roman" panose="02020603050405020304" pitchFamily="18" charset="0"/>
              </a:rPr>
              <a:t> are the lowest and highest values of the attribute, the width of intervals will be: </a:t>
            </a:r>
            <a:r>
              <a:rPr lang="en-US" altLang="en-US" i="1" dirty="0">
                <a:latin typeface="Cambria" panose="02040503050406030204" pitchFamily="18" charset="0"/>
                <a:ea typeface="Cambria" panose="02040503050406030204" pitchFamily="18" charset="0"/>
                <a:cs typeface="Times New Roman" panose="02020603050405020304" pitchFamily="18" charset="0"/>
              </a:rPr>
              <a:t>W </a:t>
            </a:r>
            <a:r>
              <a:rPr lang="en-US" altLang="en-US" dirty="0">
                <a:latin typeface="Cambria" panose="02040503050406030204" pitchFamily="18" charset="0"/>
                <a:ea typeface="Cambria" panose="02040503050406030204" pitchFamily="18" charset="0"/>
                <a:cs typeface="Times New Roman" panose="02020603050405020304" pitchFamily="18" charset="0"/>
              </a:rPr>
              <a:t>= (</a:t>
            </a:r>
            <a:r>
              <a:rPr lang="en-US" altLang="en-US" i="1" dirty="0">
                <a:latin typeface="Cambria" panose="02040503050406030204" pitchFamily="18" charset="0"/>
                <a:ea typeface="Cambria" panose="02040503050406030204" pitchFamily="18" charset="0"/>
                <a:cs typeface="Times New Roman" panose="02020603050405020304" pitchFamily="18" charset="0"/>
              </a:rPr>
              <a:t>B </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The most straightforward, but outliers may dominate presentation</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Skewed data is not handled well</a:t>
            </a:r>
            <a:endParaRPr lang="en-US" altLang="en-US" i="1"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a:solidFill>
                  <a:schemeClr val="hlink"/>
                </a:solidFill>
                <a:latin typeface="Cambria" panose="02040503050406030204" pitchFamily="18" charset="0"/>
                <a:ea typeface="Cambria" panose="02040503050406030204" pitchFamily="18" charset="0"/>
                <a:cs typeface="Times New Roman" panose="02020603050405020304" pitchFamily="18" charset="0"/>
              </a:rPr>
              <a:t>Equal-depth</a:t>
            </a:r>
            <a:r>
              <a:rPr lang="en-US" altLang="en-US" sz="1800" dirty="0">
                <a:latin typeface="Cambria" panose="02040503050406030204" pitchFamily="18" charset="0"/>
                <a:ea typeface="Cambria" panose="02040503050406030204" pitchFamily="18" charset="0"/>
                <a:cs typeface="Times New Roman" panose="02020603050405020304" pitchFamily="18" charset="0"/>
              </a:rPr>
              <a:t> (frequency) partitioning</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N intervals, each containing approximately same number of samples</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Good data scaling</a:t>
            </a:r>
          </a:p>
          <a:p>
            <a:pPr lvl="1">
              <a:lnSpc>
                <a:spcPct val="150000"/>
              </a:lnSpc>
              <a:spcBef>
                <a:spcPct val="0"/>
              </a:spcBef>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5" name="Slide Number Placeholder 3"/>
          <p:cNvSpPr>
            <a:spLocks noGrp="1"/>
          </p:cNvSpPr>
          <p:nvPr>
            <p:ph type="sldNum" idx="4294967295"/>
          </p:nvPr>
        </p:nvSpPr>
        <p:spPr>
          <a:xfrm>
            <a:off x="8716776" y="6231989"/>
            <a:ext cx="611560" cy="323557"/>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dirty="0">
                <a:latin typeface="Tahoma"/>
                <a:ea typeface="Tahoma"/>
                <a:cs typeface="Tahoma"/>
                <a:sym typeface="Tahoma"/>
              </a:rPr>
              <a:t>65</a:t>
            </a:r>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10A06E5-B78C-04EB-8351-052DD9D1B526}"/>
                  </a:ext>
                </a:extLst>
              </p14:cNvPr>
              <p14:cNvContentPartPr/>
              <p14:nvPr/>
            </p14:nvContentPartPr>
            <p14:xfrm>
              <a:off x="1676160" y="4714920"/>
              <a:ext cx="1239120" cy="47520"/>
            </p14:xfrm>
          </p:contentPart>
        </mc:Choice>
        <mc:Fallback>
          <p:pic>
            <p:nvPicPr>
              <p:cNvPr id="2" name="Ink 1">
                <a:extLst>
                  <a:ext uri="{FF2B5EF4-FFF2-40B4-BE49-F238E27FC236}">
                    <a16:creationId xmlns:a16="http://schemas.microsoft.com/office/drawing/2014/main" id="{F10A06E5-B78C-04EB-8351-052DD9D1B526}"/>
                  </a:ext>
                </a:extLst>
              </p:cNvPr>
              <p:cNvPicPr/>
              <p:nvPr/>
            </p:nvPicPr>
            <p:blipFill>
              <a:blip r:embed="rId4"/>
              <a:stretch>
                <a:fillRect/>
              </a:stretch>
            </p:blipFill>
            <p:spPr>
              <a:xfrm>
                <a:off x="1666800" y="4705560"/>
                <a:ext cx="1257840" cy="66240"/>
              </a:xfrm>
              <a:prstGeom prst="rect">
                <a:avLst/>
              </a:prstGeom>
            </p:spPr>
          </p:pic>
        </mc:Fallback>
      </mc:AlternateContent>
    </p:spTree>
    <p:extLst>
      <p:ext uri="{BB962C8B-B14F-4D97-AF65-F5344CB8AC3E}">
        <p14:creationId xmlns:p14="http://schemas.microsoft.com/office/powerpoint/2010/main" val="3046695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11575d78375_0_826"/>
          <p:cNvSpPr txBox="1">
            <a:spLocks noGrp="1"/>
          </p:cNvSpPr>
          <p:nvPr>
            <p:ph type="body" idx="2"/>
          </p:nvPr>
        </p:nvSpPr>
        <p:spPr>
          <a:xfrm>
            <a:off x="0" y="22811"/>
            <a:ext cx="8421093" cy="1143000"/>
          </a:xfrm>
          <a:prstGeom prst="rect">
            <a:avLst/>
          </a:prstGeom>
          <a:noFill/>
          <a:ln>
            <a:noFill/>
          </a:ln>
        </p:spPr>
        <p:txBody>
          <a:bodyPr spcFirstLastPara="1" wrap="square" lIns="91425" tIns="45700" rIns="91425" bIns="45700" anchor="ctr" anchorCtr="0">
            <a:noAutofit/>
          </a:bodyPr>
          <a:lstStyle/>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000" b="0" dirty="0">
                <a:solidFill>
                  <a:srgbClr val="0070C0"/>
                </a:solidFill>
                <a:latin typeface="Cambria" panose="02040503050406030204" pitchFamily="18" charset="0"/>
                <a:ea typeface="Cambria" panose="02040503050406030204" pitchFamily="18" charset="0"/>
              </a:rPr>
              <a:t>Encoding Categorical Features</a:t>
            </a:r>
            <a:endParaRPr lang="en-IN" sz="2000" b="0" dirty="0">
              <a:solidFill>
                <a:srgbClr val="0070C0"/>
              </a:solidFill>
              <a:latin typeface="Cambria" panose="02040503050406030204" pitchFamily="18" charset="0"/>
              <a:ea typeface="Cambria" panose="02040503050406030204" pitchFamily="18" charset="0"/>
            </a:endParaRPr>
          </a:p>
        </p:txBody>
      </p:sp>
      <p:sp>
        <p:nvSpPr>
          <p:cNvPr id="1020" name="Google Shape;1020;g11575d78375_0_826"/>
          <p:cNvSpPr txBox="1">
            <a:spLocks noGrp="1"/>
          </p:cNvSpPr>
          <p:nvPr>
            <p:ph type="body" idx="1"/>
          </p:nvPr>
        </p:nvSpPr>
        <p:spPr>
          <a:xfrm>
            <a:off x="0" y="1293854"/>
            <a:ext cx="9007665" cy="4525963"/>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 Binarization maps a categorical attribute into one or more binary variables - </a:t>
            </a:r>
            <a:r>
              <a:rPr lang="en-US" dirty="0">
                <a:latin typeface="Cambria" panose="02040503050406030204" pitchFamily="18" charset="0"/>
                <a:ea typeface="Cambria" panose="02040503050406030204" pitchFamily="18" charset="0"/>
                <a:sym typeface="Calibri"/>
              </a:rPr>
              <a:t>One Hot/ Dummy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Categorical features to a numeric representation - </a:t>
            </a:r>
            <a:r>
              <a:rPr lang="en-US" dirty="0">
                <a:latin typeface="Cambria" panose="02040503050406030204" pitchFamily="18" charset="0"/>
                <a:ea typeface="Cambria" panose="02040503050406030204" pitchFamily="18" charset="0"/>
                <a:sym typeface="Calibri"/>
              </a:rPr>
              <a:t>Label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pic>
        <p:nvPicPr>
          <p:cNvPr id="9" name="Google Shape;1016;g11575d78375_0_826"/>
          <p:cNvPicPr preferRelativeResize="0"/>
          <p:nvPr/>
        </p:nvPicPr>
        <p:blipFill rotWithShape="1">
          <a:blip r:embed="rId3">
            <a:alphaModFix/>
          </a:blip>
          <a:srcRect/>
          <a:stretch/>
        </p:blipFill>
        <p:spPr>
          <a:xfrm>
            <a:off x="1425479" y="2426320"/>
            <a:ext cx="4925994" cy="1798476"/>
          </a:xfrm>
          <a:prstGeom prst="rect">
            <a:avLst/>
          </a:prstGeom>
          <a:noFill/>
          <a:ln>
            <a:noFill/>
          </a:ln>
        </p:spPr>
      </p:pic>
      <p:pic>
        <p:nvPicPr>
          <p:cNvPr id="10" name="Google Shape;1018;g11575d78375_0_826"/>
          <p:cNvPicPr preferRelativeResize="0"/>
          <p:nvPr/>
        </p:nvPicPr>
        <p:blipFill rotWithShape="1">
          <a:blip r:embed="rId4">
            <a:alphaModFix/>
          </a:blip>
          <a:srcRect/>
          <a:stretch/>
        </p:blipFill>
        <p:spPr>
          <a:xfrm>
            <a:off x="3235101" y="4877904"/>
            <a:ext cx="1950889" cy="1883827"/>
          </a:xfrm>
          <a:prstGeom prst="rect">
            <a:avLst/>
          </a:prstGeom>
          <a:noFill/>
          <a:ln>
            <a:noFill/>
          </a:ln>
        </p:spPr>
      </p:pic>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66</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CBE3C6A-A44C-2984-B7ED-7A434D835360}"/>
                  </a:ext>
                </a:extLst>
              </p14:cNvPr>
              <p14:cNvContentPartPr/>
              <p14:nvPr/>
            </p14:nvContentPartPr>
            <p14:xfrm>
              <a:off x="2276640" y="2284920"/>
              <a:ext cx="3879720" cy="947160"/>
            </p14:xfrm>
          </p:contentPart>
        </mc:Choice>
        <mc:Fallback>
          <p:pic>
            <p:nvPicPr>
              <p:cNvPr id="2" name="Ink 1">
                <a:extLst>
                  <a:ext uri="{FF2B5EF4-FFF2-40B4-BE49-F238E27FC236}">
                    <a16:creationId xmlns:a16="http://schemas.microsoft.com/office/drawing/2014/main" id="{FCBE3C6A-A44C-2984-B7ED-7A434D835360}"/>
                  </a:ext>
                </a:extLst>
              </p:cNvPr>
              <p:cNvPicPr/>
              <p:nvPr/>
            </p:nvPicPr>
            <p:blipFill>
              <a:blip r:embed="rId6"/>
              <a:stretch>
                <a:fillRect/>
              </a:stretch>
            </p:blipFill>
            <p:spPr>
              <a:xfrm>
                <a:off x="2267280" y="2275560"/>
                <a:ext cx="3898440" cy="965880"/>
              </a:xfrm>
              <a:prstGeom prst="rect">
                <a:avLst/>
              </a:prstGeom>
            </p:spPr>
          </p:pic>
        </mc:Fallback>
      </mc:AlternateContent>
    </p:spTree>
    <p:extLst>
      <p:ext uri="{BB962C8B-B14F-4D97-AF65-F5344CB8AC3E}">
        <p14:creationId xmlns:p14="http://schemas.microsoft.com/office/powerpoint/2010/main" val="3000979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grpSp>
        <p:nvGrpSpPr>
          <p:cNvPr id="1243" name="Google Shape;1243;p59"/>
          <p:cNvGrpSpPr/>
          <p:nvPr/>
        </p:nvGrpSpPr>
        <p:grpSpPr>
          <a:xfrm>
            <a:off x="2084388" y="6550025"/>
            <a:ext cx="7059612" cy="49213"/>
            <a:chOff x="0" y="0"/>
            <a:chExt cx="7060112" cy="48665"/>
          </a:xfrm>
        </p:grpSpPr>
        <p:sp>
          <p:nvSpPr>
            <p:cNvPr id="1244" name="Google Shape;1244;p59"/>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5" name="Google Shape;1245;p59"/>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6" name="Google Shape;1246;p59"/>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pic>
        <p:nvPicPr>
          <p:cNvPr id="1247" name="Google Shape;1247;p5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248" name="Google Shape;1248;p59"/>
          <p:cNvGrpSpPr/>
          <p:nvPr/>
        </p:nvGrpSpPr>
        <p:grpSpPr>
          <a:xfrm>
            <a:off x="2133600" y="6553200"/>
            <a:ext cx="7010400" cy="46038"/>
            <a:chOff x="0" y="0"/>
            <a:chExt cx="7010400" cy="45719"/>
          </a:xfrm>
        </p:grpSpPr>
        <p:sp>
          <p:nvSpPr>
            <p:cNvPr id="1249" name="Google Shape;1249;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0" name="Google Shape;1250;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1" name="Google Shape;1251;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grpSp>
        <p:nvGrpSpPr>
          <p:cNvPr id="1252" name="Google Shape;1252;p59"/>
          <p:cNvGrpSpPr/>
          <p:nvPr/>
        </p:nvGrpSpPr>
        <p:grpSpPr>
          <a:xfrm>
            <a:off x="0" y="1295400"/>
            <a:ext cx="7010400" cy="46038"/>
            <a:chOff x="0" y="0"/>
            <a:chExt cx="7010400" cy="45719"/>
          </a:xfrm>
        </p:grpSpPr>
        <p:sp>
          <p:nvSpPr>
            <p:cNvPr id="1253" name="Google Shape;1253;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4" name="Google Shape;1254;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5" name="Google Shape;1255;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sp>
        <p:nvSpPr>
          <p:cNvPr id="1256" name="Google Shape;1256;p59"/>
          <p:cNvSpPr txBox="1">
            <a:spLocks noGrp="1"/>
          </p:cNvSpPr>
          <p:nvPr>
            <p:ph type="body" idx="4294967295"/>
          </p:nvPr>
        </p:nvSpPr>
        <p:spPr>
          <a:xfrm>
            <a:off x="-106549" y="1292421"/>
            <a:ext cx="8823325" cy="5130800"/>
          </a:xfrm>
          <a:prstGeom prst="rect">
            <a:avLst/>
          </a:prstGeom>
          <a:noFill/>
          <a:ln>
            <a:noFill/>
          </a:ln>
        </p:spPr>
        <p:txBody>
          <a:bodyPr spcFirstLastPara="1" wrap="square" lIns="91425" tIns="45700" rIns="91425" bIns="45700" anchor="t" anchorCtr="0">
            <a:noAutofit/>
          </a:bodyPr>
          <a:lstStyle/>
          <a:p>
            <a:pPr marL="800100" lvl="1" indent="-342900">
              <a:lnSpc>
                <a:spcPct val="150000"/>
              </a:lnSpc>
              <a:spcBef>
                <a:spcPts val="0"/>
              </a:spcBef>
              <a:buSzPts val="1800"/>
              <a:buFont typeface="Arial"/>
              <a:buChar char="•"/>
            </a:pPr>
            <a:r>
              <a:rPr lang="en-US" sz="2400" b="1" dirty="0">
                <a:latin typeface="Cambria" panose="02040503050406030204" pitchFamily="18" charset="0"/>
                <a:ea typeface="Cambria" panose="02040503050406030204" pitchFamily="18" charset="0"/>
                <a:cs typeface="Arial"/>
                <a:sym typeface="Arial"/>
              </a:rPr>
              <a:t>Case Study: </a:t>
            </a:r>
            <a:r>
              <a:rPr lang="en-US" sz="2400" dirty="0">
                <a:latin typeface="Cambria" panose="02040503050406030204" pitchFamily="18" charset="0"/>
                <a:ea typeface="Cambria" panose="02040503050406030204" pitchFamily="18" charset="0"/>
                <a:cs typeface="Arial"/>
                <a:sym typeface="Arial"/>
              </a:rPr>
              <a:t>California Housing Prices Prediction</a:t>
            </a:r>
          </a:p>
          <a:p>
            <a:pPr marL="800100" lvl="1" indent="-342900">
              <a:lnSpc>
                <a:spcPct val="150000"/>
              </a:lnSpc>
              <a:spcBef>
                <a:spcPts val="0"/>
              </a:spcBef>
              <a:buSzPts val="1800"/>
              <a:buFont typeface="Arial"/>
              <a:buChar char="•"/>
            </a:pPr>
            <a:r>
              <a:rPr lang="en-US" sz="2400" b="1" dirty="0">
                <a:latin typeface="Cambria" panose="02040503050406030204" pitchFamily="18" charset="0"/>
                <a:ea typeface="Cambria" panose="02040503050406030204" pitchFamily="18" charset="0"/>
                <a:cs typeface="Arial"/>
                <a:sym typeface="Arial"/>
              </a:rPr>
              <a:t>Link to dataset: </a:t>
            </a:r>
            <a:r>
              <a:rPr lang="en-US" sz="2400" dirty="0">
                <a:latin typeface="Cambria" panose="02040503050406030204" pitchFamily="18" charset="0"/>
                <a:ea typeface="Cambria" panose="02040503050406030204" pitchFamily="18" charset="0"/>
                <a:cs typeface="Arial"/>
                <a:sym typeface="Arial"/>
                <a:hlinkClick r:id="rId4"/>
              </a:rPr>
              <a:t>https://www.kaggle.com/datasets/camnugent/california-housing-prices</a:t>
            </a:r>
            <a:endParaRPr lang="en-US" sz="2400" dirty="0">
              <a:latin typeface="Cambria" panose="02040503050406030204" pitchFamily="18" charset="0"/>
              <a:ea typeface="Cambria" panose="02040503050406030204" pitchFamily="18" charset="0"/>
              <a:cs typeface="Arial"/>
              <a:sym typeface="Arial"/>
            </a:endParaRPr>
          </a:p>
          <a:p>
            <a:pPr marL="800100" lvl="1" indent="-342900">
              <a:lnSpc>
                <a:spcPct val="150000"/>
              </a:lnSpc>
              <a:spcBef>
                <a:spcPts val="0"/>
              </a:spcBef>
              <a:buSzPts val="1800"/>
              <a:buFont typeface="Arial"/>
              <a:buChar char="•"/>
            </a:pPr>
            <a:r>
              <a:rPr lang="en-US" sz="2400" dirty="0">
                <a:latin typeface="Cambria" panose="02040503050406030204" pitchFamily="18" charset="0"/>
                <a:ea typeface="Cambria" panose="02040503050406030204" pitchFamily="18" charset="0"/>
                <a:cs typeface="Arial"/>
                <a:sym typeface="Arial"/>
              </a:rPr>
              <a:t>Try to implement</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Data Quality and Cleaning</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Feature Construction and Transformation</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Scaling and Normalization</a:t>
            </a:r>
          </a:p>
          <a:p>
            <a:pPr marL="1257300" lvl="2" indent="-342900">
              <a:lnSpc>
                <a:spcPct val="150000"/>
              </a:lnSpc>
              <a:spcBef>
                <a:spcPts val="0"/>
              </a:spcBef>
              <a:buSzPts val="1800"/>
            </a:pPr>
            <a:r>
              <a:rPr lang="en-US" sz="2000" b="0" i="0" u="none" strike="noStrike" cap="none" dirty="0">
                <a:solidFill>
                  <a:schemeClr val="dk1"/>
                </a:solidFill>
                <a:latin typeface="Cambria" panose="02040503050406030204" pitchFamily="18" charset="0"/>
                <a:ea typeface="Cambria" panose="02040503050406030204" pitchFamily="18" charset="0"/>
                <a:cs typeface="Arial"/>
                <a:sym typeface="Arial"/>
              </a:rPr>
              <a:t>Anything else that you can think of, to prepare the data and remove any issues from it.</a:t>
            </a:r>
            <a:endParaRPr sz="2000" b="0" i="0" u="none" strike="noStrike" cap="none" dirty="0">
              <a:solidFill>
                <a:schemeClr val="dk1"/>
              </a:solidFill>
              <a:latin typeface="Cambria" panose="02040503050406030204" pitchFamily="18" charset="0"/>
              <a:ea typeface="Cambria" panose="02040503050406030204" pitchFamily="18" charset="0"/>
              <a:cs typeface="Arial"/>
              <a:sym typeface="Arial"/>
            </a:endParaRPr>
          </a:p>
        </p:txBody>
      </p:sp>
      <p:sp>
        <p:nvSpPr>
          <p:cNvPr id="1257" name="Google Shape;1257;p59"/>
          <p:cNvSpPr txBox="1">
            <a:spLocks noGrp="1"/>
          </p:cNvSpPr>
          <p:nvPr>
            <p:ph type="body" idx="4294967295"/>
          </p:nvPr>
        </p:nvSpPr>
        <p:spPr>
          <a:xfrm>
            <a:off x="389681" y="420786"/>
            <a:ext cx="6324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3600" dirty="0">
                <a:solidFill>
                  <a:schemeClr val="dk1"/>
                </a:solidFill>
                <a:latin typeface="Cambria" panose="02040503050406030204" pitchFamily="18" charset="0"/>
                <a:ea typeface="Cambria" panose="02040503050406030204" pitchFamily="18" charset="0"/>
                <a:cs typeface="Arial"/>
                <a:sym typeface="Arial"/>
              </a:rPr>
              <a:t>Self Practice</a:t>
            </a:r>
            <a:endParaRPr sz="4400" dirty="0">
              <a:latin typeface="Cambria" panose="02040503050406030204" pitchFamily="18" charset="0"/>
              <a:ea typeface="Cambria" panose="02040503050406030204" pitchFamily="18" charset="0"/>
            </a:endParaRPr>
          </a:p>
        </p:txBody>
      </p:sp>
      <p:sp>
        <p:nvSpPr>
          <p:cNvPr id="19" name="Slide Number Placeholder 3"/>
          <p:cNvSpPr txBox="1">
            <a:spLocks/>
          </p:cNvSpPr>
          <p:nvPr/>
        </p:nvSpPr>
        <p:spPr>
          <a:xfrm>
            <a:off x="8716776" y="6231989"/>
            <a:ext cx="611560" cy="3235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9pPr>
          </a:lstStyle>
          <a:p>
            <a:pPr>
              <a:buSzPts val="1600"/>
            </a:pPr>
            <a:r>
              <a:rPr lang="en-US" b="1" dirty="0">
                <a:solidFill>
                  <a:srgbClr val="000000"/>
                </a:solidFill>
              </a:rPr>
              <a:t>67</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6B36FD1-39F1-4910-69D3-D154792F850B}"/>
                  </a:ext>
                </a:extLst>
              </p14:cNvPr>
              <p14:cNvContentPartPr/>
              <p14:nvPr/>
            </p14:nvContentPartPr>
            <p14:xfrm>
              <a:off x="814680" y="4826160"/>
              <a:ext cx="308520" cy="158760"/>
            </p14:xfrm>
          </p:contentPart>
        </mc:Choice>
        <mc:Fallback xmlns="">
          <p:pic>
            <p:nvPicPr>
              <p:cNvPr id="2" name="Ink 1">
                <a:extLst>
                  <a:ext uri="{FF2B5EF4-FFF2-40B4-BE49-F238E27FC236}">
                    <a16:creationId xmlns:a16="http://schemas.microsoft.com/office/drawing/2014/main" id="{76B36FD1-39F1-4910-69D3-D154792F850B}"/>
                  </a:ext>
                </a:extLst>
              </p:cNvPr>
              <p:cNvPicPr/>
              <p:nvPr/>
            </p:nvPicPr>
            <p:blipFill>
              <a:blip r:embed="rId6"/>
              <a:stretch>
                <a:fillRect/>
              </a:stretch>
            </p:blipFill>
            <p:spPr>
              <a:xfrm>
                <a:off x="805320" y="4816800"/>
                <a:ext cx="327240" cy="1774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grpSp>
        <p:nvGrpSpPr>
          <p:cNvPr id="1243" name="Google Shape;1243;p59"/>
          <p:cNvGrpSpPr/>
          <p:nvPr/>
        </p:nvGrpSpPr>
        <p:grpSpPr>
          <a:xfrm>
            <a:off x="2084388" y="6550025"/>
            <a:ext cx="7059612" cy="49213"/>
            <a:chOff x="0" y="0"/>
            <a:chExt cx="7060112" cy="48665"/>
          </a:xfrm>
        </p:grpSpPr>
        <p:sp>
          <p:nvSpPr>
            <p:cNvPr id="1244" name="Google Shape;1244;p59"/>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5" name="Google Shape;1245;p59"/>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6" name="Google Shape;1246;p59"/>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pic>
        <p:nvPicPr>
          <p:cNvPr id="1247" name="Google Shape;1247;p5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248" name="Google Shape;1248;p59"/>
          <p:cNvGrpSpPr/>
          <p:nvPr/>
        </p:nvGrpSpPr>
        <p:grpSpPr>
          <a:xfrm>
            <a:off x="2133600" y="6553200"/>
            <a:ext cx="7010400" cy="46038"/>
            <a:chOff x="0" y="0"/>
            <a:chExt cx="7010400" cy="45719"/>
          </a:xfrm>
        </p:grpSpPr>
        <p:sp>
          <p:nvSpPr>
            <p:cNvPr id="1249" name="Google Shape;1249;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0" name="Google Shape;1250;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1" name="Google Shape;1251;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grpSp>
        <p:nvGrpSpPr>
          <p:cNvPr id="1252" name="Google Shape;1252;p59"/>
          <p:cNvGrpSpPr/>
          <p:nvPr/>
        </p:nvGrpSpPr>
        <p:grpSpPr>
          <a:xfrm>
            <a:off x="0" y="1295400"/>
            <a:ext cx="7010400" cy="46038"/>
            <a:chOff x="0" y="0"/>
            <a:chExt cx="7010400" cy="45719"/>
          </a:xfrm>
        </p:grpSpPr>
        <p:sp>
          <p:nvSpPr>
            <p:cNvPr id="1253" name="Google Shape;1253;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4" name="Google Shape;1254;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5" name="Google Shape;1255;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sp>
        <p:nvSpPr>
          <p:cNvPr id="1256" name="Google Shape;1256;p59"/>
          <p:cNvSpPr txBox="1">
            <a:spLocks noGrp="1"/>
          </p:cNvSpPr>
          <p:nvPr>
            <p:ph type="body" idx="4294967295"/>
          </p:nvPr>
        </p:nvSpPr>
        <p:spPr>
          <a:xfrm>
            <a:off x="219133" y="1727200"/>
            <a:ext cx="8823325" cy="5130800"/>
          </a:xfrm>
          <a:prstGeom prst="rect">
            <a:avLst/>
          </a:prstGeom>
          <a:noFill/>
          <a:ln>
            <a:noFill/>
          </a:ln>
        </p:spPr>
        <p:txBody>
          <a:bodyPr spcFirstLastPara="1" wrap="square" lIns="91425" tIns="45700" rIns="91425" bIns="45700" anchor="t" anchorCtr="0">
            <a:normAutofit/>
          </a:bodyPr>
          <a:lstStyle/>
          <a:p>
            <a:pPr marL="800100" marR="0" lvl="1"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 Machine Learning, Tom Mitchell</a:t>
            </a:r>
            <a:endParaRPr/>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2 – Introduction to Machine Learning, 2</a:t>
            </a:r>
            <a:r>
              <a:rPr lang="en-US" sz="1800" b="0" i="0" u="none" strike="noStrike" cap="none" baseline="30000">
                <a:solidFill>
                  <a:schemeClr val="dk1"/>
                </a:solidFill>
                <a:latin typeface="Arial"/>
                <a:ea typeface="Arial"/>
                <a:cs typeface="Arial"/>
                <a:sym typeface="Arial"/>
              </a:rPr>
              <a:t>nd</a:t>
            </a:r>
            <a:r>
              <a:rPr lang="en-US" sz="1800" b="0" i="0" u="none" strike="noStrike" cap="none">
                <a:solidFill>
                  <a:schemeClr val="dk1"/>
                </a:solidFill>
                <a:latin typeface="Arial"/>
                <a:ea typeface="Arial"/>
                <a:cs typeface="Arial"/>
                <a:sym typeface="Arial"/>
              </a:rPr>
              <a:t> edition, Ethem Alpaydin</a:t>
            </a:r>
            <a:endParaRPr sz="1800" b="0" i="0" u="none" strike="noStrike" cap="none">
              <a:solidFill>
                <a:schemeClr val="dk1"/>
              </a:solidFill>
              <a:latin typeface="Arial"/>
              <a:ea typeface="Arial"/>
              <a:cs typeface="Arial"/>
              <a:sym typeface="Arial"/>
            </a:endParaRPr>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 Pattern Recognition &amp; Machine Learning Christopher M. Bhishop</a:t>
            </a:r>
            <a:endParaRPr sz="1800" b="0" i="0" u="none" strike="noStrike" cap="none">
              <a:solidFill>
                <a:schemeClr val="dk1"/>
              </a:solidFill>
              <a:latin typeface="Arial"/>
              <a:ea typeface="Arial"/>
              <a:cs typeface="Arial"/>
              <a:sym typeface="Arial"/>
            </a:endParaRPr>
          </a:p>
        </p:txBody>
      </p:sp>
      <p:sp>
        <p:nvSpPr>
          <p:cNvPr id="1257" name="Google Shape;1257;p59"/>
          <p:cNvSpPr txBox="1">
            <a:spLocks noGrp="1"/>
          </p:cNvSpPr>
          <p:nvPr>
            <p:ph type="body" idx="4294967295"/>
          </p:nvPr>
        </p:nvSpPr>
        <p:spPr>
          <a:xfrm>
            <a:off x="583432" y="692150"/>
            <a:ext cx="6324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2400" b="1">
                <a:solidFill>
                  <a:schemeClr val="dk1"/>
                </a:solidFill>
                <a:latin typeface="Arial"/>
                <a:ea typeface="Arial"/>
                <a:cs typeface="Arial"/>
                <a:sym typeface="Arial"/>
              </a:rPr>
              <a:t>References</a:t>
            </a:r>
            <a:endParaRPr/>
          </a:p>
        </p:txBody>
      </p:sp>
      <p:sp>
        <p:nvSpPr>
          <p:cNvPr id="19" name="Slide Number Placeholder 3"/>
          <p:cNvSpPr txBox="1">
            <a:spLocks/>
          </p:cNvSpPr>
          <p:nvPr/>
        </p:nvSpPr>
        <p:spPr>
          <a:xfrm>
            <a:off x="8716776" y="6231989"/>
            <a:ext cx="611560" cy="3235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9pPr>
          </a:lstStyle>
          <a:p>
            <a:pPr>
              <a:buSzPts val="1600"/>
            </a:pPr>
            <a:r>
              <a:rPr lang="en-US" b="1" dirty="0">
                <a:solidFill>
                  <a:srgbClr val="000000"/>
                </a:solidFill>
              </a:rPr>
              <a:t>67</a:t>
            </a:r>
          </a:p>
        </p:txBody>
      </p:sp>
    </p:spTree>
    <p:extLst>
      <p:ext uri="{BB962C8B-B14F-4D97-AF65-F5344CB8AC3E}">
        <p14:creationId xmlns:p14="http://schemas.microsoft.com/office/powerpoint/2010/main" val="2566876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60"/>
          <p:cNvSpPr txBox="1">
            <a:spLocks noGrp="1"/>
          </p:cNvSpPr>
          <p:nvPr>
            <p:ph type="title"/>
          </p:nvPr>
        </p:nvSpPr>
        <p:spPr>
          <a:xfrm>
            <a:off x="1219200" y="28956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45"/>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902" name="Google Shape;1902;p45"/>
          <p:cNvSpPr/>
          <p:nvPr/>
        </p:nvSpPr>
        <p:spPr>
          <a:xfrm>
            <a:off x="304800" y="1785114"/>
            <a:ext cx="8839200" cy="19389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Batch learning: Uses all available data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Mini Batch learning: Uses a subset of available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Online (incremental) learning: Uses single training data instance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03" name="Google Shape;1903;p45"/>
          <p:cNvPicPr preferRelativeResize="0"/>
          <p:nvPr/>
        </p:nvPicPr>
        <p:blipFill rotWithShape="1">
          <a:blip r:embed="rId3">
            <a:alphaModFix/>
          </a:blip>
          <a:srcRect/>
          <a:stretch/>
        </p:blipFill>
        <p:spPr>
          <a:xfrm>
            <a:off x="3581400" y="3657600"/>
            <a:ext cx="5105400" cy="2861032"/>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7</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7DDFD07-D7AB-EA5A-053D-05B3E5D82323}"/>
                  </a:ext>
                </a:extLst>
              </p14:cNvPr>
              <p14:cNvContentPartPr/>
              <p14:nvPr/>
            </p14:nvContentPartPr>
            <p14:xfrm>
              <a:off x="55440" y="883080"/>
              <a:ext cx="6045480" cy="4132080"/>
            </p14:xfrm>
          </p:contentPart>
        </mc:Choice>
        <mc:Fallback xmlns="">
          <p:pic>
            <p:nvPicPr>
              <p:cNvPr id="2" name="Ink 1">
                <a:extLst>
                  <a:ext uri="{FF2B5EF4-FFF2-40B4-BE49-F238E27FC236}">
                    <a16:creationId xmlns:a16="http://schemas.microsoft.com/office/drawing/2014/main" id="{37DDFD07-D7AB-EA5A-053D-05B3E5D82323}"/>
                  </a:ext>
                </a:extLst>
              </p:cNvPr>
              <p:cNvPicPr/>
              <p:nvPr/>
            </p:nvPicPr>
            <p:blipFill>
              <a:blip r:embed="rId5"/>
              <a:stretch>
                <a:fillRect/>
              </a:stretch>
            </p:blipFill>
            <p:spPr>
              <a:xfrm>
                <a:off x="46080" y="873720"/>
                <a:ext cx="6064200" cy="4150800"/>
              </a:xfrm>
              <a:prstGeom prst="rect">
                <a:avLst/>
              </a:prstGeom>
            </p:spPr>
          </p:pic>
        </mc:Fallback>
      </mc:AlternateContent>
    </p:spTree>
    <p:extLst>
      <p:ext uri="{BB962C8B-B14F-4D97-AF65-F5344CB8AC3E}">
        <p14:creationId xmlns:p14="http://schemas.microsoft.com/office/powerpoint/2010/main" val="426010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44"/>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895" name="Google Shape;1895;p44"/>
          <p:cNvSpPr/>
          <p:nvPr/>
        </p:nvSpPr>
        <p:spPr>
          <a:xfrm>
            <a:off x="304800" y="1785114"/>
            <a:ext cx="8839200" cy="19389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Batch learning: Uses all available data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Mini Batch learning: Uses a subset of available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Online (incremental) learning: Uses single training data instance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896" name="Google Shape;1896;p44"/>
          <p:cNvPicPr preferRelativeResize="0"/>
          <p:nvPr/>
        </p:nvPicPr>
        <p:blipFill rotWithShape="1">
          <a:blip r:embed="rId3">
            <a:alphaModFix/>
          </a:blip>
          <a:srcRect/>
          <a:stretch/>
        </p:blipFill>
        <p:spPr>
          <a:xfrm>
            <a:off x="335280" y="3581400"/>
            <a:ext cx="5867399" cy="2978708"/>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8</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02B6BA4-3CEE-2E6D-AEC6-B0EB491937B2}"/>
                  </a:ext>
                </a:extLst>
              </p14:cNvPr>
              <p14:cNvContentPartPr/>
              <p14:nvPr/>
            </p14:nvContentPartPr>
            <p14:xfrm>
              <a:off x="822960" y="2713320"/>
              <a:ext cx="369360" cy="64800"/>
            </p14:xfrm>
          </p:contentPart>
        </mc:Choice>
        <mc:Fallback xmlns="">
          <p:pic>
            <p:nvPicPr>
              <p:cNvPr id="2" name="Ink 1">
                <a:extLst>
                  <a:ext uri="{FF2B5EF4-FFF2-40B4-BE49-F238E27FC236}">
                    <a16:creationId xmlns:a16="http://schemas.microsoft.com/office/drawing/2014/main" id="{102B6BA4-3CEE-2E6D-AEC6-B0EB491937B2}"/>
                  </a:ext>
                </a:extLst>
              </p:cNvPr>
              <p:cNvPicPr/>
              <p:nvPr/>
            </p:nvPicPr>
            <p:blipFill>
              <a:blip r:embed="rId5"/>
              <a:stretch>
                <a:fillRect/>
              </a:stretch>
            </p:blipFill>
            <p:spPr>
              <a:xfrm>
                <a:off x="813600" y="2703960"/>
                <a:ext cx="388080" cy="83160"/>
              </a:xfrm>
              <a:prstGeom prst="rect">
                <a:avLst/>
              </a:prstGeom>
            </p:spPr>
          </p:pic>
        </mc:Fallback>
      </mc:AlternateContent>
    </p:spTree>
    <p:extLst>
      <p:ext uri="{BB962C8B-B14F-4D97-AF65-F5344CB8AC3E}">
        <p14:creationId xmlns:p14="http://schemas.microsoft.com/office/powerpoint/2010/main" val="268117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46"/>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909" name="Google Shape;1909;p46"/>
          <p:cNvSpPr/>
          <p:nvPr/>
        </p:nvSpPr>
        <p:spPr>
          <a:xfrm>
            <a:off x="304800" y="1785114"/>
            <a:ext cx="8839200" cy="13233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Instance Based Learning: Compare new data points to known data points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Model Based learning </a:t>
            </a: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 Detect patterns in the training data and build a predictive model</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10" name="Google Shape;1910;p46"/>
          <p:cNvPicPr preferRelativeResize="0"/>
          <p:nvPr/>
        </p:nvPicPr>
        <p:blipFill rotWithShape="1">
          <a:blip r:embed="rId3">
            <a:alphaModFix/>
          </a:blip>
          <a:srcRect/>
          <a:stretch/>
        </p:blipFill>
        <p:spPr>
          <a:xfrm>
            <a:off x="274320" y="3875534"/>
            <a:ext cx="4850431" cy="2315432"/>
          </a:xfrm>
          <a:prstGeom prst="rect">
            <a:avLst/>
          </a:prstGeom>
          <a:noFill/>
          <a:ln>
            <a:noFill/>
          </a:ln>
        </p:spPr>
      </p:pic>
      <p:pic>
        <p:nvPicPr>
          <p:cNvPr id="1911" name="Google Shape;1911;p46"/>
          <p:cNvPicPr preferRelativeResize="0"/>
          <p:nvPr/>
        </p:nvPicPr>
        <p:blipFill rotWithShape="1">
          <a:blip r:embed="rId4">
            <a:alphaModFix/>
          </a:blip>
          <a:srcRect/>
          <a:stretch/>
        </p:blipFill>
        <p:spPr>
          <a:xfrm>
            <a:off x="4450080" y="3684103"/>
            <a:ext cx="4607909" cy="2362200"/>
          </a:xfrm>
          <a:prstGeom prst="rect">
            <a:avLst/>
          </a:prstGeom>
          <a:noFill/>
          <a:ln>
            <a:noFill/>
          </a:ln>
        </p:spPr>
      </p:pic>
      <p:sp>
        <p:nvSpPr>
          <p:cNvPr id="1912" name="Google Shape;1912;p46"/>
          <p:cNvSpPr txBox="1"/>
          <p:nvPr/>
        </p:nvSpPr>
        <p:spPr>
          <a:xfrm>
            <a:off x="1858819" y="3284744"/>
            <a:ext cx="840600" cy="4308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rPr>
              <a:t>Instance Based</a:t>
            </a:r>
            <a:endParaRPr kumimoji="0"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endParaRPr>
          </a:p>
        </p:txBody>
      </p:sp>
      <p:sp>
        <p:nvSpPr>
          <p:cNvPr id="1913" name="Google Shape;1913;p46"/>
          <p:cNvSpPr txBox="1"/>
          <p:nvPr/>
        </p:nvSpPr>
        <p:spPr>
          <a:xfrm>
            <a:off x="6318097" y="3248940"/>
            <a:ext cx="725400" cy="4308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rPr>
              <a:t>Model Based</a:t>
            </a:r>
            <a:endParaRPr kumimoji="0"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endParaRPr>
          </a:p>
        </p:txBody>
      </p:sp>
      <p:sp>
        <p:nvSpPr>
          <p:cNvPr id="8"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9</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ED145CF-29F9-7F24-BD44-0D56278C61B3}"/>
                  </a:ext>
                </a:extLst>
              </p14:cNvPr>
              <p14:cNvContentPartPr/>
              <p14:nvPr/>
            </p14:nvContentPartPr>
            <p14:xfrm>
              <a:off x="38880" y="797400"/>
              <a:ext cx="9096840" cy="4642560"/>
            </p14:xfrm>
          </p:contentPart>
        </mc:Choice>
        <mc:Fallback xmlns="">
          <p:pic>
            <p:nvPicPr>
              <p:cNvPr id="2" name="Ink 1">
                <a:extLst>
                  <a:ext uri="{FF2B5EF4-FFF2-40B4-BE49-F238E27FC236}">
                    <a16:creationId xmlns:a16="http://schemas.microsoft.com/office/drawing/2014/main" id="{7ED145CF-29F9-7F24-BD44-0D56278C61B3}"/>
                  </a:ext>
                </a:extLst>
              </p:cNvPr>
              <p:cNvPicPr/>
              <p:nvPr/>
            </p:nvPicPr>
            <p:blipFill>
              <a:blip r:embed="rId6"/>
              <a:stretch>
                <a:fillRect/>
              </a:stretch>
            </p:blipFill>
            <p:spPr>
              <a:xfrm>
                <a:off x="29520" y="788040"/>
                <a:ext cx="9115560" cy="4661280"/>
              </a:xfrm>
              <a:prstGeom prst="rect">
                <a:avLst/>
              </a:prstGeom>
            </p:spPr>
          </p:pic>
        </mc:Fallback>
      </mc:AlternateContent>
    </p:spTree>
    <p:extLst>
      <p:ext uri="{BB962C8B-B14F-4D97-AF65-F5344CB8AC3E}">
        <p14:creationId xmlns:p14="http://schemas.microsoft.com/office/powerpoint/2010/main" val="387071869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a:buSzPts val="1600"/>
          <a:defRPr sz="1600" b="1" dirty="0" smtClean="0">
            <a:latin typeface="Tahoma"/>
            <a:ea typeface="Tahoma"/>
            <a:cs typeface="Tahoma"/>
            <a:sym typeface="Tahoma"/>
          </a:defRPr>
        </a:defPPr>
      </a:lstStyle>
    </a:txDef>
  </a:objectDefaults>
  <a:extraClrSchemeLst/>
</a:theme>
</file>

<file path=ppt/theme/theme3.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58223dba116955b8c63384018b0e19a7">
  <xsd:schema xmlns:xsd="http://www.w3.org/2001/XMLSchema" xmlns:xs="http://www.w3.org/2001/XMLSchema" xmlns:p="http://schemas.microsoft.com/office/2006/metadata/properties" xmlns:ns2="0a2451e9-b2b7-43a3-aada-52e3e0c35c47" targetNamespace="http://schemas.microsoft.com/office/2006/metadata/properties" ma:root="true" ma:fieldsID="d570f5fb364f94abb3bc5ab4f65f3bb3"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47B2C5D3-7C34-491B-A0B6-25D73A6CDD5E}"/>
</file>

<file path=customXml/itemProps2.xml><?xml version="1.0" encoding="utf-8"?>
<ds:datastoreItem xmlns:ds="http://schemas.openxmlformats.org/officeDocument/2006/customXml" ds:itemID="{049850F8-908F-4261-898C-C8037EE865E9}"/>
</file>

<file path=customXml/itemProps3.xml><?xml version="1.0" encoding="utf-8"?>
<ds:datastoreItem xmlns:ds="http://schemas.openxmlformats.org/officeDocument/2006/customXml" ds:itemID="{EE52A286-EEC2-4759-9FD4-0BA54AB3EBD9}"/>
</file>

<file path=docProps/app.xml><?xml version="1.0" encoding="utf-8"?>
<Properties xmlns="http://schemas.openxmlformats.org/officeDocument/2006/extended-properties" xmlns:vt="http://schemas.openxmlformats.org/officeDocument/2006/docPropsVTypes">
  <TotalTime>6046</TotalTime>
  <Words>3184</Words>
  <Application>Microsoft Office PowerPoint</Application>
  <PresentationFormat>On-screen Show (4:3)</PresentationFormat>
  <Paragraphs>782</Paragraphs>
  <Slides>69</Slides>
  <Notes>52</Notes>
  <HiddenSlides>0</HiddenSlides>
  <MMClips>0</MMClips>
  <ScaleCrop>false</ScaleCrop>
  <HeadingPairs>
    <vt:vector size="4" baseType="variant">
      <vt:variant>
        <vt:lpstr>Theme</vt:lpstr>
      </vt:variant>
      <vt:variant>
        <vt:i4>10</vt:i4>
      </vt:variant>
      <vt:variant>
        <vt:lpstr>Slide Titles</vt:lpstr>
      </vt:variant>
      <vt:variant>
        <vt:i4>69</vt:i4>
      </vt:variant>
    </vt:vector>
  </HeadingPairs>
  <TitlesOfParts>
    <vt:vector size="79" baseType="lpstr">
      <vt:lpstr>1_Office Theme</vt:lpstr>
      <vt:lpstr>3_Office Theme</vt:lpstr>
      <vt:lpstr>4_Office Theme</vt:lpstr>
      <vt:lpstr>Office Theme</vt:lpstr>
      <vt:lpstr>2_Office Theme</vt:lpstr>
      <vt:lpstr>5_Office Theme</vt:lpstr>
      <vt:lpstr>6_Office Theme</vt:lpstr>
      <vt:lpstr>7_Office Theme</vt:lpstr>
      <vt:lpstr>10_Office Theme</vt:lpstr>
      <vt:lpstr>8_Office Theme</vt:lpstr>
      <vt:lpstr>PowerPoint Presentation</vt:lpstr>
      <vt:lpstr>Machine Learning</vt:lpstr>
      <vt:lpstr>Reinforcement Learning</vt:lpstr>
      <vt:lpstr>Summary : Types of Learning</vt:lpstr>
      <vt:lpstr>Comparison : Supervised, Unsupervised and Reinforcement Learning</vt:lpstr>
      <vt:lpstr>PowerPoint Presentation</vt:lpstr>
      <vt:lpstr>PowerPoint Presentation</vt:lpstr>
      <vt:lpstr>PowerPoint Presentation</vt:lpstr>
      <vt:lpstr>PowerPoint Presentation</vt:lpstr>
      <vt:lpstr>Open source ML programming tools</vt:lpstr>
      <vt:lpstr>Open source ML programming tools</vt:lpstr>
      <vt:lpstr>PowerPoint Presentation</vt:lpstr>
      <vt:lpstr>ML workflow</vt:lpstr>
      <vt:lpstr>ML workflow</vt:lpstr>
      <vt:lpstr>Demo Case Study : Car Price prediction based on Mileage</vt:lpstr>
      <vt:lpstr>PowerPoint Presentation</vt:lpstr>
      <vt:lpstr>PowerPoint Presentation</vt:lpstr>
      <vt:lpstr>ML in a Nutshell</vt:lpstr>
      <vt:lpstr>ML in Practice</vt:lpstr>
      <vt:lpstr>PowerPoint Presentation</vt:lpstr>
      <vt:lpstr>Definition of Data</vt:lpstr>
      <vt:lpstr>Types of Attributes </vt:lpstr>
      <vt:lpstr>Discrete and Continuous Attributes </vt:lpstr>
      <vt:lpstr>Important Characteristics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Quality …</vt:lpstr>
      <vt:lpstr>Noise</vt:lpstr>
      <vt:lpstr>Outliers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with Subsampling (Independence Violation)</vt:lpstr>
      <vt:lpstr>PowerPoint Presentation</vt:lpstr>
      <vt:lpstr>PowerPoint Presentation</vt:lpstr>
      <vt:lpstr>Feature tuning Feature Scaling</vt:lpstr>
      <vt:lpstr>PowerPoint Presentation</vt:lpstr>
      <vt:lpstr>Feature tuning Feature Scaling - Normalization Vs Standardization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Feature Engineering  - Transform Encoding Numerical Features </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Neha Vinayak .</cp:lastModifiedBy>
  <cp:revision>74</cp:revision>
  <dcterms:created xsi:type="dcterms:W3CDTF">2021-11-12T07:04:08Z</dcterms:created>
  <dcterms:modified xsi:type="dcterms:W3CDTF">2025-11-08T05:29:46Z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